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72" r:id="rId2"/>
  </p:sldMasterIdLst>
  <p:sldIdLst>
    <p:sldId id="284" r:id="rId3"/>
    <p:sldId id="285" r:id="rId4"/>
    <p:sldId id="286" r:id="rId5"/>
    <p:sldId id="287" r:id="rId6"/>
    <p:sldId id="261" r:id="rId7"/>
    <p:sldId id="262" r:id="rId8"/>
    <p:sldId id="329" r:id="rId9"/>
    <p:sldId id="328" r:id="rId10"/>
    <p:sldId id="321" r:id="rId11"/>
    <p:sldId id="319" r:id="rId12"/>
    <p:sldId id="322" r:id="rId13"/>
    <p:sldId id="323" r:id="rId14"/>
    <p:sldId id="324" r:id="rId15"/>
    <p:sldId id="325" r:id="rId16"/>
    <p:sldId id="326" r:id="rId17"/>
    <p:sldId id="327" r:id="rId18"/>
    <p:sldId id="309" r:id="rId19"/>
    <p:sldId id="294" r:id="rId20"/>
    <p:sldId id="292" r:id="rId21"/>
    <p:sldId id="307" r:id="rId22"/>
    <p:sldId id="310" r:id="rId23"/>
    <p:sldId id="315" r:id="rId24"/>
    <p:sldId id="316" r:id="rId25"/>
    <p:sldId id="308" r:id="rId26"/>
    <p:sldId id="290" r:id="rId27"/>
    <p:sldId id="291" r:id="rId28"/>
    <p:sldId id="311" r:id="rId29"/>
    <p:sldId id="304" r:id="rId30"/>
    <p:sldId id="305" r:id="rId31"/>
    <p:sldId id="295" r:id="rId32"/>
    <p:sldId id="296" r:id="rId33"/>
    <p:sldId id="313" r:id="rId34"/>
    <p:sldId id="298" r:id="rId35"/>
    <p:sldId id="297" r:id="rId36"/>
    <p:sldId id="299" r:id="rId37"/>
    <p:sldId id="312" r:id="rId38"/>
    <p:sldId id="300" r:id="rId39"/>
    <p:sldId id="301" r:id="rId40"/>
    <p:sldId id="288" r:id="rId41"/>
    <p:sldId id="289" r:id="rId42"/>
    <p:sldId id="302" r:id="rId43"/>
    <p:sldId id="303" r:id="rId44"/>
    <p:sldId id="306" r:id="rId45"/>
    <p:sldId id="317" r:id="rId46"/>
    <p:sldId id="318" r:id="rId47"/>
    <p:sldId id="293" r:id="rId48"/>
    <p:sldId id="283" r:id="rId4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27F2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620"/>
    <p:restoredTop sz="94660"/>
  </p:normalViewPr>
  <p:slideViewPr>
    <p:cSldViewPr>
      <p:cViewPr varScale="1">
        <p:scale>
          <a:sx n="48" d="100"/>
          <a:sy n="48" d="100"/>
        </p:scale>
        <p:origin x="-96" y="-51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8" Type="http://schemas.openxmlformats.org/officeDocument/2006/relationships/slide" Target="slides/slide6.xml"/><Relationship Id="rId51"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BEAD7942-84F4-433D-8FBF-029CADE5222B}"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06A5FE6-4020-45C3-95BE-9B025A2B6E26}"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C53E252-80B2-4F35-AF3C-05EE3ED713EB}"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BEAD7942-84F4-433D-8FBF-029CADE5222B}" type="slidenum">
              <a:rPr lang="en-US" smtClean="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C8D32FDF-BE27-4300-9B37-EFDCCF2C740C}"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DE24112-510F-4BE2-A8E1-BDF25CD98FB3}"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96D35631-8BE3-42EA-B634-6AEBBEBDD7B8}"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EC6D0AB1-AE1F-47E6-8D0E-5AE009F15814}" type="slidenum">
              <a:rPr lang="en-US" smtClean="0"/>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470FE86D-7731-432E-B36F-12065E37E4C1}"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67FC4299-83B3-4D8B-8C0F-0864E9AA4333}"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CAAFC23B-2B3D-4709-87B0-6AB8554D0ED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8D32FDF-BE27-4300-9B37-EFDCCF2C740C}" type="slidenum">
              <a:rPr lang="en-US"/>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3FC9B5B7-6C4E-4D41-9DA6-59C6BE49798A}"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506A5FE6-4020-45C3-95BE-9B025A2B6E26}" type="slidenum">
              <a:rPr lang="en-US" smtClean="0"/>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EC53E252-80B2-4F35-AF3C-05EE3ED713E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7DE24112-510F-4BE2-A8E1-BDF25CD98FB3}"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96D35631-8BE3-42EA-B634-6AEBBEBDD7B8}"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EC6D0AB1-AE1F-47E6-8D0E-5AE009F15814}"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470FE86D-7731-432E-B36F-12065E37E4C1}"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67FC4299-83B3-4D8B-8C0F-0864E9AA4333}"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CAAFC23B-2B3D-4709-87B0-6AB8554D0ED8}"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3FC9B5B7-6C4E-4D41-9DA6-59C6BE49798A}"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C034A103-61C5-4EEE-8726-EB3FC11756A9}"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cs typeface="Arial" charset="0"/>
        </a:defRPr>
      </a:lvl2pPr>
      <a:lvl3pPr algn="ctr" rtl="0" fontAlgn="base">
        <a:spcBef>
          <a:spcPct val="0"/>
        </a:spcBef>
        <a:spcAft>
          <a:spcPct val="0"/>
        </a:spcAft>
        <a:defRPr sz="4400">
          <a:solidFill>
            <a:schemeClr val="tx2"/>
          </a:solidFill>
          <a:latin typeface="Arial" charset="0"/>
          <a:cs typeface="Arial" charset="0"/>
        </a:defRPr>
      </a:lvl3pPr>
      <a:lvl4pPr algn="ctr" rtl="0" fontAlgn="base">
        <a:spcBef>
          <a:spcPct val="0"/>
        </a:spcBef>
        <a:spcAft>
          <a:spcPct val="0"/>
        </a:spcAft>
        <a:defRPr sz="4400">
          <a:solidFill>
            <a:schemeClr val="tx2"/>
          </a:solidFill>
          <a:latin typeface="Arial" charset="0"/>
          <a:cs typeface="Arial" charset="0"/>
        </a:defRPr>
      </a:lvl4pPr>
      <a:lvl5pPr algn="ctr" rtl="0" fontAlgn="base">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cs typeface="+mn-cs"/>
        </a:defRPr>
      </a:lvl2pPr>
      <a:lvl3pPr marL="1143000" indent="-228600" algn="l" rtl="0" fontAlgn="base">
        <a:spcBef>
          <a:spcPct val="20000"/>
        </a:spcBef>
        <a:spcAft>
          <a:spcPct val="0"/>
        </a:spcAft>
        <a:buChar char="•"/>
        <a:defRPr sz="2400">
          <a:solidFill>
            <a:schemeClr val="tx1"/>
          </a:solidFill>
          <a:latin typeface="+mn-lt"/>
          <a:cs typeface="+mn-cs"/>
        </a:defRPr>
      </a:lvl3pPr>
      <a:lvl4pPr marL="1600200" indent="-228600" algn="l" rtl="0" fontAlgn="base">
        <a:spcBef>
          <a:spcPct val="20000"/>
        </a:spcBef>
        <a:spcAft>
          <a:spcPct val="0"/>
        </a:spcAft>
        <a:buChar char="–"/>
        <a:defRPr sz="2000">
          <a:solidFill>
            <a:schemeClr val="tx1"/>
          </a:solidFill>
          <a:latin typeface="+mn-lt"/>
          <a:cs typeface="+mn-cs"/>
        </a:defRPr>
      </a:lvl4pPr>
      <a:lvl5pPr marL="2057400" indent="-228600" algn="l" rtl="0" fontAlgn="base">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C034A103-61C5-4EEE-8726-EB3FC11756A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p:cNvSpPr>
            <a:spLocks noGrp="1" noChangeArrowheads="1"/>
          </p:cNvSpPr>
          <p:nvPr>
            <p:ph idx="1"/>
          </p:nvPr>
        </p:nvSpPr>
        <p:spPr>
          <a:xfrm>
            <a:off x="457200" y="5486400"/>
            <a:ext cx="8229600" cy="685800"/>
          </a:xfrm>
        </p:spPr>
        <p:txBody>
          <a:bodyPr/>
          <a:lstStyle/>
          <a:p>
            <a:pPr algn="ctr" eaLnBrk="1" hangingPunct="1">
              <a:buFontTx/>
              <a:buNone/>
            </a:pPr>
            <a:r>
              <a:rPr lang="en-US" sz="2800" i="1" smtClean="0">
                <a:latin typeface="Times New Roman" pitchFamily="18" charset="0"/>
                <a:cs typeface="Times New Roman" pitchFamily="18" charset="0"/>
              </a:rPr>
              <a:t>The Wise Still Seek Him Today</a:t>
            </a:r>
          </a:p>
        </p:txBody>
      </p:sp>
      <p:sp>
        <p:nvSpPr>
          <p:cNvPr id="2050" name="Rectangle 2"/>
          <p:cNvSpPr>
            <a:spLocks noGrp="1" noChangeArrowheads="1"/>
          </p:cNvSpPr>
          <p:nvPr>
            <p:ph type="title"/>
          </p:nvPr>
        </p:nvSpPr>
        <p:spPr>
          <a:xfrm>
            <a:off x="457200" y="1066800"/>
            <a:ext cx="8229600" cy="3429000"/>
          </a:xfrm>
        </p:spPr>
        <p:txBody>
          <a:bodyPr/>
          <a:lstStyle/>
          <a:p>
            <a:pPr eaLnBrk="1" hangingPunct="1"/>
            <a:r>
              <a:rPr lang="en-US" i="1" dirty="0" smtClean="0">
                <a:solidFill>
                  <a:schemeClr val="tx1"/>
                </a:solidFill>
                <a:latin typeface="Times New Roman" pitchFamily="18" charset="0"/>
                <a:cs typeface="Times New Roman" pitchFamily="18" charset="0"/>
              </a:rPr>
              <a:t>The Good Shepherd Ministry</a:t>
            </a:r>
            <a:br>
              <a:rPr lang="en-US" i="1" dirty="0" smtClean="0">
                <a:solidFill>
                  <a:schemeClr val="tx1"/>
                </a:solidFill>
                <a:latin typeface="Times New Roman" pitchFamily="18" charset="0"/>
                <a:cs typeface="Times New Roman" pitchFamily="18" charset="0"/>
              </a:rPr>
            </a:br>
            <a:r>
              <a:rPr lang="en-US" sz="4000" i="1" dirty="0" smtClean="0">
                <a:solidFill>
                  <a:schemeClr val="tx1"/>
                </a:solidFill>
                <a:latin typeface="Times New Roman" pitchFamily="18" charset="0"/>
                <a:cs typeface="Times New Roman" pitchFamily="18" charset="0"/>
              </a:rPr>
              <a:t>Psalm 23</a:t>
            </a:r>
            <a:r>
              <a:rPr lang="en-US" i="1" dirty="0" smtClean="0">
                <a:solidFill>
                  <a:schemeClr val="tx1"/>
                </a:solidFill>
                <a:latin typeface="Times New Roman" pitchFamily="18" charset="0"/>
                <a:cs typeface="Times New Roman" pitchFamily="18" charset="0"/>
              </a:rPr>
              <a:t/>
            </a:r>
            <a:br>
              <a:rPr lang="en-US" i="1" dirty="0" smtClean="0">
                <a:solidFill>
                  <a:schemeClr val="tx1"/>
                </a:solidFill>
                <a:latin typeface="Times New Roman" pitchFamily="18" charset="0"/>
                <a:cs typeface="Times New Roman" pitchFamily="18" charset="0"/>
              </a:rPr>
            </a:br>
            <a:r>
              <a:rPr lang="en-US" sz="4000" i="1" dirty="0" smtClean="0">
                <a:solidFill>
                  <a:schemeClr val="tx1"/>
                </a:solidFill>
                <a:latin typeface="Times New Roman" pitchFamily="18" charset="0"/>
                <a:cs typeface="Times New Roman" pitchFamily="18" charset="0"/>
              </a:rPr>
              <a:t/>
            </a:r>
            <a:br>
              <a:rPr lang="en-US" sz="4000" i="1" dirty="0" smtClean="0">
                <a:solidFill>
                  <a:schemeClr val="tx1"/>
                </a:solidFill>
                <a:latin typeface="Times New Roman" pitchFamily="18" charset="0"/>
                <a:cs typeface="Times New Roman" pitchFamily="18" charset="0"/>
              </a:rPr>
            </a:br>
            <a:r>
              <a:rPr lang="en-US" sz="3200" i="1" dirty="0" smtClean="0">
                <a:solidFill>
                  <a:schemeClr val="tx1"/>
                </a:solidFill>
                <a:latin typeface="Times New Roman" pitchFamily="18" charset="0"/>
                <a:cs typeface="Times New Roman" pitchFamily="18" charset="0"/>
              </a:rPr>
              <a:t/>
            </a:r>
            <a:br>
              <a:rPr lang="en-US" sz="3200" i="1" dirty="0" smtClean="0">
                <a:solidFill>
                  <a:schemeClr val="tx1"/>
                </a:solidFill>
                <a:latin typeface="Times New Roman" pitchFamily="18" charset="0"/>
                <a:cs typeface="Times New Roman" pitchFamily="18" charset="0"/>
              </a:rPr>
            </a:br>
            <a:r>
              <a:rPr lang="en-US" sz="3200" i="1" dirty="0">
                <a:solidFill>
                  <a:schemeClr val="tx1"/>
                </a:solidFill>
                <a:latin typeface="Times New Roman" pitchFamily="18" charset="0"/>
                <a:cs typeface="Times New Roman" pitchFamily="18" charset="0"/>
              </a:rPr>
              <a:t/>
            </a:r>
            <a:br>
              <a:rPr lang="en-US" sz="3200" i="1" dirty="0">
                <a:solidFill>
                  <a:schemeClr val="tx1"/>
                </a:solidFill>
                <a:latin typeface="Times New Roman" pitchFamily="18" charset="0"/>
                <a:cs typeface="Times New Roman" pitchFamily="18" charset="0"/>
              </a:rPr>
            </a:br>
            <a:endParaRPr lang="en-US" sz="3200" i="1" dirty="0" smtClean="0">
              <a:solidFill>
                <a:schemeClr val="tx1"/>
              </a:solidFill>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Thayer’s Greek Definitions</a:t>
            </a:r>
            <a:endParaRPr lang="en-US" i="1"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sz="2000" b="1" dirty="0" smtClean="0">
                <a:latin typeface="Times New Roman" pitchFamily="18" charset="0"/>
                <a:cs typeface="Times New Roman" pitchFamily="18" charset="0"/>
              </a:rPr>
              <a:t>G3956</a:t>
            </a:r>
          </a:p>
          <a:p>
            <a:r>
              <a:rPr lang="el-GR" sz="2000" dirty="0" smtClean="0">
                <a:latin typeface="Times New Roman" pitchFamily="18" charset="0"/>
                <a:cs typeface="Times New Roman" pitchFamily="18" charset="0"/>
              </a:rPr>
              <a:t>πᾶς</a:t>
            </a:r>
          </a:p>
          <a:p>
            <a:r>
              <a:rPr lang="en-US" sz="2000" dirty="0" smtClean="0">
                <a:latin typeface="Times New Roman" pitchFamily="18" charset="0"/>
                <a:cs typeface="Times New Roman" pitchFamily="18" charset="0"/>
              </a:rPr>
              <a:t>pas</a:t>
            </a:r>
          </a:p>
          <a:p>
            <a:r>
              <a:rPr lang="en-US" sz="2000" b="1" dirty="0" smtClean="0">
                <a:latin typeface="Times New Roman" pitchFamily="18" charset="0"/>
                <a:cs typeface="Times New Roman" pitchFamily="18" charset="0"/>
              </a:rPr>
              <a:t>Thayer Definition:</a:t>
            </a:r>
          </a:p>
          <a:p>
            <a:r>
              <a:rPr lang="en-US" sz="2000" dirty="0" smtClean="0">
                <a:latin typeface="Times New Roman" pitchFamily="18" charset="0"/>
                <a:cs typeface="Times New Roman" pitchFamily="18" charset="0"/>
              </a:rPr>
              <a:t>1) individually</a:t>
            </a:r>
          </a:p>
          <a:p>
            <a:r>
              <a:rPr lang="en-US" sz="2000" dirty="0" smtClean="0">
                <a:latin typeface="Times New Roman" pitchFamily="18" charset="0"/>
                <a:cs typeface="Times New Roman" pitchFamily="18" charset="0"/>
              </a:rPr>
              <a:t>1a) each, every, any, all, the whole, everyone, all </a:t>
            </a:r>
            <a:r>
              <a:rPr lang="en-US" sz="2000" dirty="0" err="1" smtClean="0">
                <a:latin typeface="Times New Roman" pitchFamily="18" charset="0"/>
                <a:cs typeface="Times New Roman" pitchFamily="18" charset="0"/>
              </a:rPr>
              <a:t>things,everything</a:t>
            </a:r>
            <a:endParaRPr lang="en-US" sz="2000" dirty="0" smtClean="0">
              <a:latin typeface="Times New Roman" pitchFamily="18" charset="0"/>
              <a:cs typeface="Times New Roman" pitchFamily="18" charset="0"/>
            </a:endParaRPr>
          </a:p>
          <a:p>
            <a:r>
              <a:rPr lang="en-US" sz="2000" dirty="0" smtClean="0">
                <a:latin typeface="Times New Roman" pitchFamily="18" charset="0"/>
                <a:cs typeface="Times New Roman" pitchFamily="18" charset="0"/>
              </a:rPr>
              <a:t>2) collectively</a:t>
            </a:r>
          </a:p>
          <a:p>
            <a:r>
              <a:rPr lang="en-US" sz="2000" dirty="0" smtClean="0">
                <a:latin typeface="Times New Roman" pitchFamily="18" charset="0"/>
                <a:cs typeface="Times New Roman" pitchFamily="18" charset="0"/>
              </a:rPr>
              <a:t>2a) some of all types</a:t>
            </a:r>
          </a:p>
          <a:p>
            <a:r>
              <a:rPr lang="en-US" sz="2000" b="1" dirty="0" smtClean="0">
                <a:latin typeface="Times New Roman" pitchFamily="18" charset="0"/>
                <a:cs typeface="Times New Roman" pitchFamily="18" charset="0"/>
              </a:rPr>
              <a:t>Part of Speech: adjective</a:t>
            </a:r>
          </a:p>
          <a:p>
            <a:r>
              <a:rPr lang="en-US" sz="2000" b="1" dirty="0" smtClean="0">
                <a:latin typeface="Times New Roman" pitchFamily="18" charset="0"/>
                <a:cs typeface="Times New Roman" pitchFamily="18" charset="0"/>
              </a:rPr>
              <a:t>A Related Word by Thayer’s/Strong’s Number: including all the forms of declension</a:t>
            </a:r>
          </a:p>
          <a:p>
            <a:r>
              <a:rPr lang="en-US" sz="2000" b="1" dirty="0" smtClean="0">
                <a:latin typeface="Times New Roman" pitchFamily="18" charset="0"/>
                <a:cs typeface="Times New Roman" pitchFamily="18" charset="0"/>
              </a:rPr>
              <a:t>Citing in TDNT: 5:886, 795</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King James Concordance</a:t>
            </a:r>
            <a:endParaRPr lang="en-US" i="1"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sz="1400" b="1" dirty="0" smtClean="0">
                <a:latin typeface="Times New Roman" pitchFamily="18" charset="0"/>
                <a:cs typeface="Times New Roman" pitchFamily="18" charset="0"/>
              </a:rPr>
              <a:t>G3956</a:t>
            </a:r>
          </a:p>
          <a:p>
            <a:r>
              <a:rPr lang="el-GR" sz="1400" dirty="0" smtClean="0">
                <a:latin typeface="Times New Roman" pitchFamily="18" charset="0"/>
                <a:cs typeface="Times New Roman" pitchFamily="18" charset="0"/>
              </a:rPr>
              <a:t>πᾶς</a:t>
            </a:r>
          </a:p>
          <a:p>
            <a:r>
              <a:rPr lang="en-US" sz="1400" dirty="0" smtClean="0">
                <a:latin typeface="Times New Roman" pitchFamily="18" charset="0"/>
                <a:cs typeface="Times New Roman" pitchFamily="18" charset="0"/>
              </a:rPr>
              <a:t>pas</a:t>
            </a:r>
          </a:p>
          <a:p>
            <a:r>
              <a:rPr lang="en-US" sz="1400" b="1" dirty="0" smtClean="0">
                <a:latin typeface="Times New Roman" pitchFamily="18" charset="0"/>
                <a:cs typeface="Times New Roman" pitchFamily="18" charset="0"/>
              </a:rPr>
              <a:t>Total KJV Occurrences: 1245</a:t>
            </a:r>
          </a:p>
          <a:p>
            <a:r>
              <a:rPr lang="en-US" sz="1400" b="1" dirty="0" smtClean="0">
                <a:latin typeface="Times New Roman" pitchFamily="18" charset="0"/>
                <a:cs typeface="Times New Roman" pitchFamily="18" charset="0"/>
              </a:rPr>
              <a:t>all, 975</a:t>
            </a:r>
          </a:p>
          <a:p>
            <a:r>
              <a:rPr lang="en-US" sz="1400" u="sng" dirty="0" smtClean="0">
                <a:latin typeface="Times New Roman" pitchFamily="18" charset="0"/>
                <a:cs typeface="Times New Roman" pitchFamily="18" charset="0"/>
              </a:rPr>
              <a:t>Mat_1:17, Mat_2:3-4 (2), Mat_2:16 (2), Mat_3:5 (2), Mat_3:15, Mat_4:8-9 (2), Mat_4:23-24 (3), Mat_5:11, Mat_5:15, Mat_5:18, Mat_6:29, Mat_6:32-33 (2), Mat_7:12, Mat_8:16, Mat_9:35, Mat_10:1 (2), Mat_10:22, Mat_10:30, Mat_11:13, Mat_11:27-28 (2), Mat_12:15, Mat_12:23, Mat_13:31-32 (2), Mat_13:34, Mat_13:41, Mat_13:44, Mat_13:46, Mat_13:51, Mat_13:56 (2), Mat_14:20, Mat_14:35, Mat_15:37, Mat_17:11, Mat_18:25, Mat_18:31-32 (2), Mat_18:34, Mat_19:11, Mat_19:20, Mat_19:26-27 (2), Mat_21:10, Mat_21:12, Mat_21:22, Mat_21:26, Mat_22:4, Mat_22:10, Mat_22:27-28 (2), Mat_23:3, Mat_23:5, Mat_23:8, Mat_23:20, Mat_23:27, Mat_23:35-36 (2), Mat_24:2, Mat_24:6, Mat_24:8-9 (2), Mat_24:14, Mat_24:30, Mat_24:33-34 (2), Mat_24:47, Mat_25:5, Mat_25:7, Mat_25:31-32 (2), Mat_26:1, Mat_26:27, Mat_26:31, Mat_26:33, Mat_26:35, Mat_26:52, Mat_26:56, Mat_26:70, Mat_27:1, Mat_27:22, Mat_27:25, Mat_27:45, Mat_28:18-20 (3), Mar_1:5 (2), Mar_1:27, Mar_1:32, Mar_1:37, Mar_2:12-13 (3), Mar_3:28, Mar_4:11, Mar_4:13, Mar_4:31-32 (2), Mar_4:34, Mar_5:12, Mar_5:20, Mar_5:26, Mar_5:33, Mar_6:30, Mar_6:33, Mar_6:39, Mar_6:41-42 (2), Mar_6:50, Mar_7:3, Mar_7:14, Mar_7:19, Mar_7:23, Mar_7:37, Mar_9:12, Mar_9:15, Mar_9:23, Mar_9:35 (2), Mar_10:20, Mar_10:27-28 (2), Mar_10:44, Mar_11:11, Mar_11:17-18 (2), Mar_12:22, Mar_12:28-29 (2), Mar_12:33, Mar_12:43-44 (3), Mar_13:4, Mar_13:10, Mar_13:13, Mar_13:23, Mar_13:30, Mar_13:37, Mar_14:23, Mar_14:27, Mar_14:29, Mar_14:31, Mar_14:36, Mar_14:50,</a:t>
            </a:r>
            <a:endParaRPr lang="en-US" sz="1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n-US" i="1" dirty="0" smtClean="0">
                <a:latin typeface="Times New Roman" pitchFamily="18" charset="0"/>
                <a:cs typeface="Times New Roman" pitchFamily="18" charset="0"/>
              </a:rPr>
              <a:t>King James Concordance cont.</a:t>
            </a:r>
            <a:endParaRPr lang="en-US" dirty="0"/>
          </a:p>
        </p:txBody>
      </p:sp>
      <p:sp>
        <p:nvSpPr>
          <p:cNvPr id="3" name="Content Placeholder 2"/>
          <p:cNvSpPr>
            <a:spLocks noGrp="1"/>
          </p:cNvSpPr>
          <p:nvPr>
            <p:ph idx="1"/>
          </p:nvPr>
        </p:nvSpPr>
        <p:spPr>
          <a:xfrm>
            <a:off x="457200" y="1295400"/>
            <a:ext cx="8229600" cy="4830763"/>
          </a:xfrm>
        </p:spPr>
        <p:txBody>
          <a:bodyPr/>
          <a:lstStyle/>
          <a:p>
            <a:r>
              <a:rPr lang="en-US" sz="1400" u="sng" dirty="0" smtClean="0">
                <a:latin typeface="Times New Roman" pitchFamily="18" charset="0"/>
                <a:cs typeface="Times New Roman" pitchFamily="18" charset="0"/>
              </a:rPr>
              <a:t>Mar_14:53, Mar_14:64, Luk_1:3, Luk_1:6, Luk_1:48, Luk_1:63, Luk_1:65-66 (3), Luk_1:71, Luk_1:75, Luk_2:1, Luk_2:3, Luk_2:10, Luk_2:18-20 (3), Luk_2:31, Luk_2:38, Luk_2:47, Luk_2:51, Luk_3:3, Luk_3:6, Luk_3:15, Luk_3:19-20 (2), Luk_4:5, Luk_4:7, Luk_4:13, Luk_4:15, Luk_4:20, Luk_4:22, Luk_4:25, Luk_4:28, Luk_4:36, Luk_4:40, Luk_6:9-10 (2), Luk_6:17, Luk_6:19, Luk_6:26, Luk_7:1, Luk_7:17-18 (2), Luk_7:29, Luk_7:35, Luk_8:40, Luk_8:43, Luk_8:45, Luk_8:47, Luk_8:52, Luk_8:54, Luk_9:1, Luk_9:7, Luk_9:13, Luk_9:17, Luk_9:23, Luk_9:43 (2), Luk_9:48, Luk_10:19, Luk_10:22, Luk_11:41-42 (2), Luk_11:50, Luk_12:7, Luk_12:18, Luk_12:27, Luk_12:30-31 (2), Luk_12:41, Luk_12:44, Luk_13:2-5 (4), Luk_13:17 (3), Luk_13:27-28 (2), Luk_14:17-18 (2), Luk_14:29, Luk_14:33, Luk_15:1, Luk_15:14, Luk_15:31, Luk_16:14, Luk_16:26, Luk_17:10, Luk_18:12, Luk_18:21-22 (2), Luk_18:28, Luk_18:31, Luk_18:43, Luk_19:37, Luk_20:6, Luk_20:32, Luk_20:38, Luk_20:45, Luk_21:3, Luk_21:15, Luk_21:17, Luk_21:22, Luk_21:24, Luk_21:29, Luk_21:32, Luk_21:35-36 (2), Luk_21:38, Luk_22:70, Luk_23:48-49 (2), Luk_24:9 (2), Luk_24:14, Luk_24:19, Luk_24:21, Luk_24:25, Luk_24:27 (2), Luk_24:44, Luk_24:47, Joh_1:3, Joh_1:7, Joh_1:16, Joh_2:15, Joh_2:24, Joh_3:26, Joh_3:31 (2), Joh_3:35, Joh_4:25, Joh_4:29, Joh_4:39, Joh_4:45, Joh_5:20, Joh_5:22-23 (2), Joh_5:28, Joh_6:37, Joh_6:39, Joh_6:45, Joh_7:21, Joh_8:2, Joh_10:8, Joh_10:29, Joh_10:41, Joh_11:48, Joh_12:32, Joh_13:3, Joh_13:10-11 (2), Joh_13:18, Joh_13:35, Joh_14:26 (2), Joh_15:15, Joh_15:21, Joh_16:13, Joh_16:15, Joh_16:30, Joh_17:2, Joh_17:7, Joh_17:10, Joh_17:21, Joh_18:4, Joh_18:40, Joh_19:28, Joh_21:17, Act_1:1, Act_1:8, Act_1:14, Act_1:18-19 (2), Act_1:21, Act_1:24, Act_2:7 (2), Act_2:12, Act_2:17, Act_2:32, Act_2:36, Act_2:39, Act_2:44-45 (2), Act_3:9, Act_3:11, Act_3:16, Act_3:18, Act_3:21-22 (3), Act_3:24-25 (2), Act_4:10 (2), Act_4:16, Act_4:21, Act_4:24, Act_4:29, Act_4:33, Act_5:5, Act_5:17, Act_5:20-21 (2), Act_5:23, Act_5:34, Act_5:36-37 (2), Act_7:10, Act_7:14, Act_7:22, Act_7:50, Act_8:1, Act_8:10, Act_8:27, Act_8:40, Act_9:14, Act_9:21, Act_9:26, Act_9:32, Act_9:35, Act_9:39-40 (2), Act_10:2, Act_10:12, Act_10:33 (2), Act_10:36, Act_10:38-39 (2), Act_10:41, Act_10:43-44 (2), Act_11:14, Act_11:23, Act_12:11, Act_13:10 (3), Act_13:22, Act_13:24, Act_13:39 (</a:t>
            </a:r>
            <a:endParaRPr lang="en-US" sz="1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King James Concordance cont.</a:t>
            </a:r>
            <a:endParaRPr lang="en-US" dirty="0"/>
          </a:p>
        </p:txBody>
      </p:sp>
      <p:sp>
        <p:nvSpPr>
          <p:cNvPr id="3" name="Content Placeholder 2"/>
          <p:cNvSpPr>
            <a:spLocks noGrp="1"/>
          </p:cNvSpPr>
          <p:nvPr>
            <p:ph idx="1"/>
          </p:nvPr>
        </p:nvSpPr>
        <p:spPr/>
        <p:txBody>
          <a:bodyPr/>
          <a:lstStyle/>
          <a:p>
            <a:r>
              <a:rPr lang="en-US" sz="1400" u="sng" dirty="0" smtClean="0">
                <a:latin typeface="Times New Roman" pitchFamily="18" charset="0"/>
                <a:cs typeface="Times New Roman" pitchFamily="18" charset="0"/>
              </a:rPr>
              <a:t>2), Act_14:15-16 (2), Act_15:3, Act_15:12, Act_15:17-18 (3), Act_16:26, Act_16:32-33 (2), Act_17:7, Act_17:11, Act_17:21-22 (2), Act_17:24-26 (5), Act_17:30-31 (2), Act_18:2, Act_18:17, Act_18:23, Act_19:7, Act_19:10, Act_19:17 (2), Act_19:19, Act_19:26, Act_19:34, Act_20:18-19 (2), Act_20:25-28 (4), Act_20:32, Act_20:35-37 (3), Act_21:5, Act_21:18, Act_21:20-21 (2), Act_21:24, Act_21:27-28 (2), Act_22:3, Act_22:5, Act_22:10, Act_22:12, Act_22:15, Act_23:1, Act_24:3, Act_24:5, Act_24:8, Act_24:14, Act_25:24 (2), Act_26:2-4 (3), Act_26:14, Act_26:20, Act_26:29, Act_27:20, Act_27:24, Act_27:35-37 (3), Act_27:44, Act_28:30-31 (2), Rom_1:5, Rom_1:7-8 (2), Rom_1:18, Rom_1:29, Rom_3:9, Rom_3:12, Rom_3:19, Rom_3:22-23 (3), Rom_4:11, Rom_4:16 (2), Rom_5:12 (2), Rom_5:18 (2), Rom_7:8, Rom_8:28, Rom_8:32 (2), Rom_8:37, Rom_9:5-7 (3), Rom_9:17, Rom_10:12 (2), Rom_10:16, Rom_10:18, Rom_11:26, Rom_11:32 (2), Rom_11:36, Rom_12:4, Rom_12:17-18 (2), Rom_13:7, Rom_14:2, Rom_14:10, Rom_14:20, Rom_15:11 (2), Rom_15:13-14 (2), Rom_15:33, Rom_16:4, Rom_16:15, Rom_16:19, Rom_16:24, Rom_16:26, 1Co_1:2, 1Co_1:5 (2), 1Co_2:10 (2), 1Co_2:15, 1Co_3:21-22 (2), 1Co_4:13, 1Co_6:12 (3), 1Co_7:7, 1Co_7:17, 1Co_8:1, 1Co_8:6 (2), 1Co_9:12, 1Co_9:19 (2), 1Co_9:22 (3), 1Co_9:24-25 (2)1Co_11:2, 1Co_11:12, 1 </a:t>
            </a:r>
            <a:r>
              <a:rPr lang="en-US" sz="1400" u="sng" dirty="0" err="1" smtClean="0">
                <a:latin typeface="Times New Roman" pitchFamily="18" charset="0"/>
                <a:cs typeface="Times New Roman" pitchFamily="18" charset="0"/>
              </a:rPr>
              <a:t>Cor</a:t>
            </a:r>
            <a:r>
              <a:rPr lang="en-US" sz="1400" u="sng" dirty="0" smtClean="0">
                <a:latin typeface="Times New Roman" pitchFamily="18" charset="0"/>
                <a:cs typeface="Times New Roman" pitchFamily="18" charset="0"/>
              </a:rPr>
              <a:t> 12 (16), 1Co_13:3 (4), 1Co_13:7 (4), 1Co_14:5, 1Co_14:18, 1Co_14:23-24 (4), 1Co_14:26, 1Co_14:31 (3), 1Co_14:33, 1Co_14:40, 1 </a:t>
            </a:r>
            <a:r>
              <a:rPr lang="en-US" sz="1400" u="sng" dirty="0" err="1" smtClean="0">
                <a:latin typeface="Times New Roman" pitchFamily="18" charset="0"/>
                <a:cs typeface="Times New Roman" pitchFamily="18" charset="0"/>
              </a:rPr>
              <a:t>Cor</a:t>
            </a:r>
            <a:r>
              <a:rPr lang="en-US" sz="1400" u="sng" dirty="0" smtClean="0">
                <a:latin typeface="Times New Roman" pitchFamily="18" charset="0"/>
                <a:cs typeface="Times New Roman" pitchFamily="18" charset="0"/>
              </a:rPr>
              <a:t> 15 (19), 1Co_16:14, 1Co_16:20, 1Co_16:24, 2Co_1:1, 2Co_2:3 (2), 2Co_2:5, 2Co_2:9, 2Co_3:2, 2Co_3:18, 2Co_4:15, 2Co_5:10, 2Co_5:14-15 (3), 2Co_5:17-18 (2), 2Co_6:4, 2Co_6:10, 2Co_7:1, 2Co_7:4, 2Co_7:11, 2Co_7:13-16 (4), 2Co_8:7, 2Co_8:18, 2Co_9:8 (3), 2Co_9:11, 2Co_9:13, 2Co_11:6 (2), 2Co_11:9, 2Co_11:28, 2Co_12:12, 2Co_12:19, 2Co_13:2, 2Co_13:13-14 (2), Gal_1:2, Gal_2:14, Gal_3:8, Gal_3:10, Gal_3:22, Gal_3:26, Gal_3:28, Gal_4:1, Gal_4:26, Gal_5:14, Gal_6:6, Gal_6:10, Eph_1:3, Eph_1:8, Eph_1:10-11 (2), Eph_1:15, Eph_1:21-23 (5), Eph_2:3, Eph_2:21, Eph_3:8-9</a:t>
            </a:r>
            <a:endParaRPr lang="en-US" sz="1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n-US" i="1" dirty="0" smtClean="0">
                <a:latin typeface="Times New Roman" pitchFamily="18" charset="0"/>
                <a:cs typeface="Times New Roman" pitchFamily="18" charset="0"/>
              </a:rPr>
              <a:t>King James Concordance cont.</a:t>
            </a:r>
            <a:endParaRPr lang="en-US" dirty="0"/>
          </a:p>
        </p:txBody>
      </p:sp>
      <p:sp>
        <p:nvSpPr>
          <p:cNvPr id="3" name="Content Placeholder 2"/>
          <p:cNvSpPr>
            <a:spLocks noGrp="1"/>
          </p:cNvSpPr>
          <p:nvPr>
            <p:ph idx="1"/>
          </p:nvPr>
        </p:nvSpPr>
        <p:spPr>
          <a:xfrm>
            <a:off x="457200" y="1295400"/>
            <a:ext cx="8229600" cy="5029200"/>
          </a:xfrm>
        </p:spPr>
        <p:txBody>
          <a:bodyPr/>
          <a:lstStyle/>
          <a:p>
            <a:r>
              <a:rPr lang="en-US" sz="1400" u="sng" dirty="0" smtClean="0">
                <a:latin typeface="Times New Roman" pitchFamily="18" charset="0"/>
                <a:cs typeface="Times New Roman" pitchFamily="18" charset="0"/>
              </a:rPr>
              <a:t>(3), Eph_3:18-21 (4), Eph_4:2, Eph_4:6 (4), Eph_4:10 (2), Eph_4:13, Eph_4:15, Eph_4:19, Eph_4:31 (2), Eph_5:3, Eph_5:9, Eph_5:13, Eph_5:20, Eph_6:16 (2), Eph_6:18 (3), Eph_6:21, Eph_6:24, Phi_1:1, Phi_1:4, Phi_1:7-9 (4), Phi_1:13, Phi_1:20, Phi_1:25, Phi_2:14, Phi_2:17, Phi_2:21, Phi_2:26, Phi_2:29, Phi_3:8 (2), Phi_3:21, Phi_4:5, Phi_4:7, Phi_4:12-13 (2), Phi_4:18-19 (2), Phi_4:22-23 (2)Col_2:3 (2), Col_2:9-10 (2), Col_2:13, Col_2:19, Col_2:22, Col_3:8, Col_3:11 (2), Col_3:14, Col_3:16-17 (2), Col_3:20, Col_3:22, Col_4:7, Col_4:9, Col_4:12, 1Th_1:2, 1Th_1:7, 1Th_2:15, 1Th_3:7, 1Th_3:9, 1Th_3:12-13 (2), 1Th_4:6, 1Th_4:10, 1Th_5:5, 1Th_5:14-15 (2), 1Th_5:21-22 (2), 1Th_5:26-27 (2), 2Th_1:3-4 (2), 2Th_1:10-11 (2), 2Th_2:4, 2Th_2:9-10 (2), 2Th_2:12, 2Th_3:2, 2Th_3:16 (2), 2Th_3:18, 1Ti_1:15-16 (2), 1Ti_2:1-2 (4), 1Ti_2:4, 1Ti_2:6, 1Ti_2:11, 1Ti_3:4, 1Ti_3:11, 1Ti_4:8-10 (3), 1Ti_4:15, 1Ti_5:2, 1Ti_5:20, 1Ti_6:1, 1Ti_6:10, 1Ti_6:13, 1Ti_6:17, 2Ti_1:15, 2Ti_2:7, 2Ti_2:10, 2Ti_2:24, 2Ti_3:9, 2Ti_3:11-12 (2), 2Ti_3:16-17 (2), 2Ti_4:2, 2Ti_4:5, 2Ti_4:8, 2Ti_4:16-17 (2), 2Ti_4:21, Tit_1:15, Tit_2:7, Tit_2:9-11 (4), Tit_2:14-15 (2), Tit_3:2 (2), Tit_3:15 (2), Phm_1:5, Heb_1:2-3 (2), Heb_1:6, Heb_1:11, Heb_1:14, Heb_2:8 (3), Heb_2:10-11 (3), Heb_2:15, Heb_2:17, Heb_3:4, Heb_3:16, Heb_4:4, Heb_4:13, Heb_4:15, Heb_5:9, Heb_6:16, Heb_7:2, Heb_7:7, Heb_8:5, Heb_8:11, Heb_9:19 (2), Heb_9:21-22 (2), Heb_11:13, Heb_11:39, Heb_12:8, Heb_12:14, Heb_12:23, Heb_13:4, Heb_13:18, Heb_13:24-25 (3), Jam_1:2, Jam_1:5, Jam_1:8, Jam_1:21, Jam_2:10, Jam_4:16, Jam_5:12, 1Pe_1:15, 1Pe_1:24 (2), 1Pe_2:1 (3), 1Pe_2:17-18 (2), 1Pe_3:8, 1Pe_4:7-8 (2), 1Pe_4:11, 1Pe_5:5, 1Pe_5:7, 1Pe_5:10, 1Pe_5:14, 2Pe_1:3, 2Pe_1:5, 2Pe_3:4, 2Pe_3:9, 2Pe_3:11, 2Pe_3:16, 1Jo_1:7, 1Jo_1:9, 1Jo_2:16, 1Jo_2:19-20 (2), 1Jo_2:27, 1Jo_3:20, 1Jo_5:17, 2Jo_1:1, 3Jo_1:2, 3Jo_1:12, Jud_1:3, Jud_1:15 (4), Rev_1:7, Rev_2:23, Rev_4:11, Rev_5:6, Rev_5:13, Rev_7:4, Rev_7:9, Rev_7:11, Rev_7:17, Rev_8:3, Rev_8:7, Rev_11:6, Rev_12:5, Rev_13:7-8 (2), Rev_13:12, Rev_13:16, Rev_14:8, Rev_15:4, Rev_18:3, Rev_18:12 (3), Rev_18:14, Rev_18:17, Rev_18:19, Rev_18:23-24 (2), Rev_19:5, Rev_19:17-18 (2), Rev_19:21, Rev_21:4-5 (2), Rev_21:7-8 (2), Rev_21:19, Rev_22:21</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i="1" dirty="0" smtClean="0">
                <a:latin typeface="Times New Roman" pitchFamily="18" charset="0"/>
                <a:cs typeface="Times New Roman" pitchFamily="18" charset="0"/>
              </a:rPr>
              <a:t>King James Concordance cont.</a:t>
            </a:r>
            <a:endParaRPr lang="en-US" dirty="0"/>
          </a:p>
        </p:txBody>
      </p:sp>
      <p:sp>
        <p:nvSpPr>
          <p:cNvPr id="3" name="Content Placeholder 2"/>
          <p:cNvSpPr>
            <a:spLocks noGrp="1"/>
          </p:cNvSpPr>
          <p:nvPr>
            <p:ph idx="1"/>
          </p:nvPr>
        </p:nvSpPr>
        <p:spPr>
          <a:xfrm>
            <a:off x="457200" y="1295400"/>
            <a:ext cx="8229600" cy="4953000"/>
          </a:xfrm>
        </p:spPr>
        <p:txBody>
          <a:bodyPr/>
          <a:lstStyle/>
          <a:p>
            <a:r>
              <a:rPr lang="en-US" sz="1400" b="1" dirty="0" smtClean="0">
                <a:latin typeface="Times New Roman" pitchFamily="18" charset="0"/>
                <a:cs typeface="Times New Roman" pitchFamily="18" charset="0"/>
              </a:rPr>
              <a:t>every, 168</a:t>
            </a:r>
          </a:p>
          <a:p>
            <a:r>
              <a:rPr lang="en-US" sz="1400" u="sng" dirty="0" smtClean="0">
                <a:latin typeface="Times New Roman" pitchFamily="18" charset="0"/>
                <a:cs typeface="Times New Roman" pitchFamily="18" charset="0"/>
              </a:rPr>
              <a:t>Mat_3:10, Mat_4:4, Mat_7:8, Mat_7:17, Mat_7:19, Mat_7:21, Mat_7:26, Mat_8:33, Mat_9:35 (2), Mat_12:25 (2), Mat_12:36, Mat_13:47, Mat_13:52, Mat_15:13, Mat_18:16, Mat_19:3, Mat_25:29 (2), Mar_7:14, Mar_9:49 (2), Mar_16:15, Luk_2:23, Luk_3:5 (2), Luk_3:9, Luk_4:4, Luk_4:37, Luk_5:17, Luk_6:30, Luk_6:40, Luk_9:43, Luk_10:1, Luk_11:4, Luk_11:10, Luk_11:17, Luk_16:16, Luk_18:14, Luk_19:26, Joh_2:9-10 (2), Joh_3:8, Joh_3:20, Joh_6:40, Joh_6:45, Joh_15:2 (2), Joh_18:37, Act_2:5, Act_2:43, Act_3:23, Act_10:35, Act_13:27, Act_15:21, Act_15:36, Act_16:26, Act_18:4, Act_26:11, Act_28:2, Rom_1:16, Rom_2:9-10 (2), Rom_3:2, Rom_3:4, Rom_3:19, Rom_10:4, Rom_12:3, Rom_13:1, Rom_14:5, Rom_14:11 (2), 1Co_1:2, 1Co_1:5, 1Co_6:17-18 (2), 1Co_8:7, 1Co_9:25, 1Co_11:3-5 (3), 1Co_15:30, 1Co_16:16, 2Co_2:14, 2Co_4:2, 2Co_4:8, 2Co_7:5, 2Co_9:7-8 (2), 2Co_9:11, 2Co_10:5 (2), 2Co_13:1, Gal_3:10, Gal_3:13, Gal_5:3, Eph_1:21, Eph_4:14, Eph_4:16, Eph_5:24, Phi_1:3-4 (2), Phi_1:18, Phi_2:9-11 (3), Phi_4:6, Phi_4:12, Phi_4:21, Col_1:10, Col_1:15, Col_1:23, Col_1:28 (3), 1Th_1:8, 1Th_5:18, 2Th_2:17, 2Th_3:6, 2Th_3:17, 1Ti_2:8, 1Ti_4:4, 1Ti_5:10, 2Ti_2:19, 2Ti_2:21, 2Ti_4:18, Tit_1:16, Tit_3:1, Phm_1:6, Heb_2:2, Heb_2:9, Heb_3:4, Heb_5:1, Heb_5:13, Heb_8:3, Heb_9:19, Heb_10:11, Heb_12:1, Heb_12:6, Heb_13:21, Jam_1:17 (2), Jam_1:19, Jam_3:7, Jam_3:16, 1Pe_2:13, 1Pe_3:15, 1Jo_2:29, 1Jo_3:3, 1Jo_4:1-3 (3), 1Jo_4:7, 1Jo_5:1, Rev_1:7, Rev_5:9, Rev_6:13-15 (4), Rev_14:6, Rev_16:3, Rev_16:20, Rev_18:2 (2), Rev_22:17-18 (2)</a:t>
            </a:r>
          </a:p>
          <a:p>
            <a:r>
              <a:rPr lang="en-US" sz="1400" b="1" dirty="0" smtClean="0">
                <a:latin typeface="Times New Roman" pitchFamily="18" charset="0"/>
                <a:cs typeface="Times New Roman" pitchFamily="18" charset="0"/>
              </a:rPr>
              <a:t>whosoever, 37</a:t>
            </a:r>
          </a:p>
          <a:p>
            <a:r>
              <a:rPr lang="en-US" sz="1400" u="sng" dirty="0" smtClean="0">
                <a:latin typeface="Times New Roman" pitchFamily="18" charset="0"/>
                <a:cs typeface="Times New Roman" pitchFamily="18" charset="0"/>
              </a:rPr>
              <a:t>Mat_5:22, Mat_5:28, Mat_7:24, Mat_10:32, Luk_6:47, Luk_12:8, Luk_14:10-11 (2), Luk_14:33, Luk_20:18 (3), Joh_3:15-16 (2), Joh_4:13, Joh_8:34, Joh_11:26, Joh_12:46, Joh_16:2, Joh_19:12, Act_2:21, Act_10:43, Rom_2:1, Rom_9:33, Rom_10:11, Rom_10:13, 1Jo_2:23, 1Jo_3:4, 1Jo_3:6 (2), 1Jo_3:9-10 (2), 1Jo_3:15, 1Jo_5:1, 1Jo_5:18, 2Jo_1:9, Rev_22:15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i="1" dirty="0" smtClean="0">
                <a:latin typeface="Times New Roman" pitchFamily="18" charset="0"/>
                <a:cs typeface="Times New Roman" pitchFamily="18" charset="0"/>
              </a:rPr>
              <a:t>King James Concordance cont.</a:t>
            </a:r>
            <a:endParaRPr lang="en-US" dirty="0"/>
          </a:p>
        </p:txBody>
      </p:sp>
      <p:sp>
        <p:nvSpPr>
          <p:cNvPr id="5" name="Content Placeholder 4"/>
          <p:cNvSpPr>
            <a:spLocks noGrp="1"/>
          </p:cNvSpPr>
          <p:nvPr>
            <p:ph sz="half" idx="1"/>
          </p:nvPr>
        </p:nvSpPr>
        <p:spPr/>
        <p:txBody>
          <a:bodyPr/>
          <a:lstStyle/>
          <a:p>
            <a:r>
              <a:rPr lang="en-US" sz="1400" b="1" dirty="0" smtClean="0">
                <a:latin typeface="Times New Roman" pitchFamily="18" charset="0"/>
                <a:cs typeface="Times New Roman" pitchFamily="18" charset="0"/>
              </a:rPr>
              <a:t>no, 14</a:t>
            </a:r>
          </a:p>
          <a:p>
            <a:r>
              <a:rPr lang="en-US" sz="1400" u="sng" dirty="0" smtClean="0">
                <a:latin typeface="Times New Roman" pitchFamily="18" charset="0"/>
                <a:cs typeface="Times New Roman" pitchFamily="18" charset="0"/>
              </a:rPr>
              <a:t>Mat_24:22, Rom_3:20 (2), 1Co_1:29, Gal_2:16, Eph_4:29, Eph_5:5, Heb_12:11, 2Pe_1:20, 1Jo_2:21, 1Jo_2:27, 1Jo_3:5, 1Jo_3:15, Rev_18:22</a:t>
            </a:r>
          </a:p>
          <a:p>
            <a:r>
              <a:rPr lang="en-US" sz="1400" b="1" dirty="0" smtClean="0">
                <a:latin typeface="Times New Roman" pitchFamily="18" charset="0"/>
                <a:cs typeface="Times New Roman" pitchFamily="18" charset="0"/>
              </a:rPr>
              <a:t>whole, 12</a:t>
            </a:r>
          </a:p>
          <a:p>
            <a:r>
              <a:rPr lang="en-US" sz="1400" u="sng" dirty="0" smtClean="0">
                <a:latin typeface="Times New Roman" pitchFamily="18" charset="0"/>
                <a:cs typeface="Times New Roman" pitchFamily="18" charset="0"/>
              </a:rPr>
              <a:t>Mat_8:32, Mat_8:34, Mat_13:2, Mar_4:1, Luk_1:10, Luk_6:19, Luk_21:35, Act_6:5, Act_13:44, Rom_8:22, Eph_4:15-16 (2)</a:t>
            </a:r>
          </a:p>
          <a:p>
            <a:r>
              <a:rPr lang="en-US" sz="1400" b="1" dirty="0" smtClean="0">
                <a:latin typeface="Times New Roman" pitchFamily="18" charset="0"/>
                <a:cs typeface="Times New Roman" pitchFamily="18" charset="0"/>
              </a:rPr>
              <a:t>any, 10</a:t>
            </a:r>
          </a:p>
          <a:p>
            <a:r>
              <a:rPr lang="en-US" sz="1400" u="sng" dirty="0" smtClean="0">
                <a:latin typeface="Times New Roman" pitchFamily="18" charset="0"/>
                <a:cs typeface="Times New Roman" pitchFamily="18" charset="0"/>
              </a:rPr>
              <a:t>Mat_18:19 (2), Act_10:14, 2Co_1:4, Heb_4:12, Rev_7:1, Rev_7:16, Rev_9:4 (2), Rev_21:27</a:t>
            </a:r>
          </a:p>
          <a:p>
            <a:r>
              <a:rPr lang="en-US" sz="1400" b="1" dirty="0" smtClean="0">
                <a:latin typeface="Times New Roman" pitchFamily="18" charset="0"/>
                <a:cs typeface="Times New Roman" pitchFamily="18" charset="0"/>
              </a:rPr>
              <a:t>whatsoever, 10</a:t>
            </a:r>
          </a:p>
          <a:p>
            <a:r>
              <a:rPr lang="en-US" sz="1400" u="sng" dirty="0" smtClean="0">
                <a:latin typeface="Times New Roman" pitchFamily="18" charset="0"/>
                <a:cs typeface="Times New Roman" pitchFamily="18" charset="0"/>
              </a:rPr>
              <a:t>Mar_7:17-18 (2), Rom_14:23, 1Co_10:25, 1Co_10:27, Eph_5:13, Col_3:17, Col_3:23, 1Jo_5:4, Rev_18:22</a:t>
            </a:r>
          </a:p>
          <a:p>
            <a:r>
              <a:rPr lang="en-US" sz="1400" b="1" dirty="0" smtClean="0">
                <a:latin typeface="Times New Roman" pitchFamily="18" charset="0"/>
                <a:cs typeface="Times New Roman" pitchFamily="18" charset="0"/>
              </a:rPr>
              <a:t>always, 5</a:t>
            </a:r>
          </a:p>
          <a:p>
            <a:r>
              <a:rPr lang="en-US" sz="1400" u="sng" dirty="0" smtClean="0">
                <a:latin typeface="Times New Roman" pitchFamily="18" charset="0"/>
                <a:cs typeface="Times New Roman" pitchFamily="18" charset="0"/>
              </a:rPr>
              <a:t>Mat_18:10, Luk_21:36, Act_2:25, Eph_6:18, 2Th_3:16</a:t>
            </a:r>
          </a:p>
        </p:txBody>
      </p:sp>
      <p:sp>
        <p:nvSpPr>
          <p:cNvPr id="6" name="Content Placeholder 5"/>
          <p:cNvSpPr>
            <a:spLocks noGrp="1"/>
          </p:cNvSpPr>
          <p:nvPr>
            <p:ph sz="half" idx="2"/>
          </p:nvPr>
        </p:nvSpPr>
        <p:spPr/>
        <p:txBody>
          <a:bodyPr/>
          <a:lstStyle/>
          <a:p>
            <a:r>
              <a:rPr lang="en-US" sz="1400" b="1" dirty="0" smtClean="0">
                <a:latin typeface="Times New Roman" pitchFamily="18" charset="0"/>
                <a:cs typeface="Times New Roman" pitchFamily="18" charset="0"/>
              </a:rPr>
              <a:t>man, 3</a:t>
            </a:r>
          </a:p>
          <a:p>
            <a:r>
              <a:rPr lang="en-US" sz="1400" u="sng" dirty="0" smtClean="0">
                <a:latin typeface="Times New Roman" pitchFamily="18" charset="0"/>
                <a:cs typeface="Times New Roman" pitchFamily="18" charset="0"/>
              </a:rPr>
              <a:t>Rom_2:10, 1Co_8:7, Rev_22:18</a:t>
            </a:r>
          </a:p>
          <a:p>
            <a:r>
              <a:rPr lang="en-US" sz="1400" b="1" dirty="0" smtClean="0">
                <a:latin typeface="Times New Roman" pitchFamily="18" charset="0"/>
                <a:cs typeface="Times New Roman" pitchFamily="18" charset="0"/>
              </a:rPr>
              <a:t>daily, 2</a:t>
            </a:r>
          </a:p>
          <a:p>
            <a:r>
              <a:rPr lang="en-US" sz="1400" u="sng" dirty="0" smtClean="0">
                <a:latin typeface="Times New Roman" pitchFamily="18" charset="0"/>
                <a:cs typeface="Times New Roman" pitchFamily="18" charset="0"/>
              </a:rPr>
              <a:t>Act_5:42, Act_17:17</a:t>
            </a:r>
          </a:p>
          <a:p>
            <a:r>
              <a:rPr lang="en-US" sz="1400" b="1" dirty="0" smtClean="0">
                <a:latin typeface="Times New Roman" pitchFamily="18" charset="0"/>
                <a:cs typeface="Times New Roman" pitchFamily="18" charset="0"/>
              </a:rPr>
              <a:t>nothing, 2</a:t>
            </a:r>
          </a:p>
          <a:p>
            <a:r>
              <a:rPr lang="en-US" sz="1400" u="sng" dirty="0" smtClean="0">
                <a:latin typeface="Times New Roman" pitchFamily="18" charset="0"/>
                <a:cs typeface="Times New Roman" pitchFamily="18" charset="0"/>
              </a:rPr>
              <a:t>Luk_1:37, Act_11:8</a:t>
            </a:r>
          </a:p>
          <a:p>
            <a:r>
              <a:rPr lang="en-US" sz="1400" b="1" dirty="0" smtClean="0">
                <a:latin typeface="Times New Roman" pitchFamily="18" charset="0"/>
                <a:cs typeface="Times New Roman" pitchFamily="18" charset="0"/>
              </a:rPr>
              <a:t>one, 2</a:t>
            </a:r>
          </a:p>
          <a:p>
            <a:r>
              <a:rPr lang="en-US" sz="1400" u="sng" dirty="0" smtClean="0">
                <a:latin typeface="Times New Roman" pitchFamily="18" charset="0"/>
                <a:cs typeface="Times New Roman" pitchFamily="18" charset="0"/>
              </a:rPr>
              <a:t>Luk_9:43, Rom_10:4</a:t>
            </a:r>
          </a:p>
          <a:p>
            <a:r>
              <a:rPr lang="en-US" sz="1400" b="1" dirty="0" err="1" smtClean="0">
                <a:latin typeface="Times New Roman" pitchFamily="18" charset="0"/>
                <a:cs typeface="Times New Roman" pitchFamily="18" charset="0"/>
              </a:rPr>
              <a:t>alway</a:t>
            </a:r>
            <a:r>
              <a:rPr lang="en-US" sz="1400" b="1" dirty="0" smtClean="0">
                <a:latin typeface="Times New Roman" pitchFamily="18" charset="0"/>
                <a:cs typeface="Times New Roman" pitchFamily="18" charset="0"/>
              </a:rPr>
              <a:t>, 1</a:t>
            </a:r>
          </a:p>
          <a:p>
            <a:r>
              <a:rPr lang="en-US" sz="1400" u="sng" dirty="0" smtClean="0">
                <a:latin typeface="Times New Roman" pitchFamily="18" charset="0"/>
                <a:cs typeface="Times New Roman" pitchFamily="18" charset="0"/>
              </a:rPr>
              <a:t>Mat_28:20</a:t>
            </a:r>
          </a:p>
          <a:p>
            <a:r>
              <a:rPr lang="en-US" sz="1400" b="1" dirty="0" smtClean="0">
                <a:latin typeface="Times New Roman" pitchFamily="18" charset="0"/>
                <a:cs typeface="Times New Roman" pitchFamily="18" charset="0"/>
              </a:rPr>
              <a:t>ever, 1</a:t>
            </a:r>
          </a:p>
          <a:p>
            <a:r>
              <a:rPr lang="en-US" sz="1400" u="sng" dirty="0" smtClean="0">
                <a:latin typeface="Times New Roman" pitchFamily="18" charset="0"/>
                <a:cs typeface="Times New Roman" pitchFamily="18" charset="0"/>
              </a:rPr>
              <a:t>Jud_1:25</a:t>
            </a:r>
          </a:p>
          <a:p>
            <a:r>
              <a:rPr lang="en-US" sz="1400" b="1" dirty="0" smtClean="0">
                <a:latin typeface="Times New Roman" pitchFamily="18" charset="0"/>
                <a:cs typeface="Times New Roman" pitchFamily="18" charset="0"/>
              </a:rPr>
              <a:t>thoroughly, 1</a:t>
            </a:r>
          </a:p>
          <a:p>
            <a:r>
              <a:rPr lang="en-US" sz="1400" u="sng" dirty="0" smtClean="0">
                <a:latin typeface="Times New Roman" pitchFamily="18" charset="0"/>
                <a:cs typeface="Times New Roman" pitchFamily="18" charset="0"/>
              </a:rPr>
              <a:t>2Co_11:6</a:t>
            </a:r>
          </a:p>
          <a:p>
            <a:r>
              <a:rPr lang="en-US" sz="1400" b="1" dirty="0" smtClean="0">
                <a:latin typeface="Times New Roman" pitchFamily="18" charset="0"/>
                <a:cs typeface="Times New Roman" pitchFamily="18" charset="0"/>
              </a:rPr>
              <a:t>where, 1</a:t>
            </a:r>
          </a:p>
          <a:p>
            <a:r>
              <a:rPr lang="en-US" sz="1400" u="sng" dirty="0" smtClean="0">
                <a:latin typeface="Times New Roman" pitchFamily="18" charset="0"/>
                <a:cs typeface="Times New Roman" pitchFamily="18" charset="0"/>
              </a:rPr>
              <a:t>Phi_4:12</a:t>
            </a:r>
          </a:p>
          <a:p>
            <a:r>
              <a:rPr lang="en-US" sz="1400" b="1" dirty="0" smtClean="0">
                <a:latin typeface="Times New Roman" pitchFamily="18" charset="0"/>
                <a:cs typeface="Times New Roman" pitchFamily="18" charset="0"/>
              </a:rPr>
              <a:t>whomsoever, 1</a:t>
            </a:r>
          </a:p>
          <a:p>
            <a:r>
              <a:rPr lang="en-US" sz="1400" u="sng" dirty="0" smtClean="0">
                <a:latin typeface="Times New Roman" pitchFamily="18" charset="0"/>
                <a:cs typeface="Times New Roman" pitchFamily="18" charset="0"/>
              </a:rPr>
              <a:t>Luk_12:4</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27F2E"/>
                </a:solidFill>
                <a:latin typeface="Times New Roman" pitchFamily="18" charset="0"/>
                <a:cs typeface="Times New Roman" pitchFamily="18" charset="0"/>
              </a:rPr>
              <a:t>I Samuel 15:11</a:t>
            </a:r>
            <a:endParaRPr lang="en-US" dirty="0"/>
          </a:p>
        </p:txBody>
      </p:sp>
      <p:sp>
        <p:nvSpPr>
          <p:cNvPr id="3" name="Content Placeholder 2"/>
          <p:cNvSpPr>
            <a:spLocks noGrp="1"/>
          </p:cNvSpPr>
          <p:nvPr>
            <p:ph idx="1"/>
          </p:nvPr>
        </p:nvSpPr>
        <p:spPr>
          <a:xfrm>
            <a:off x="457200" y="2286000"/>
            <a:ext cx="8229600" cy="3840163"/>
          </a:xfrm>
        </p:spPr>
        <p:txBody>
          <a:bodyPr/>
          <a:lstStyle/>
          <a:p>
            <a:r>
              <a:rPr lang="en-US" i="1" dirty="0" smtClean="0">
                <a:solidFill>
                  <a:srgbClr val="927F2E"/>
                </a:solidFill>
                <a:latin typeface="Times New Roman" pitchFamily="18" charset="0"/>
                <a:cs typeface="Times New Roman" pitchFamily="18" charset="0"/>
              </a:rPr>
              <a:t>It </a:t>
            </a:r>
            <a:r>
              <a:rPr lang="en-US" i="1" dirty="0" err="1" smtClean="0">
                <a:solidFill>
                  <a:srgbClr val="927F2E"/>
                </a:solidFill>
                <a:latin typeface="Times New Roman" pitchFamily="18" charset="0"/>
                <a:cs typeface="Times New Roman" pitchFamily="18" charset="0"/>
              </a:rPr>
              <a:t>repenteth</a:t>
            </a:r>
            <a:r>
              <a:rPr lang="en-US" i="1" dirty="0" smtClean="0">
                <a:solidFill>
                  <a:srgbClr val="927F2E"/>
                </a:solidFill>
                <a:latin typeface="Times New Roman" pitchFamily="18" charset="0"/>
                <a:cs typeface="Times New Roman" pitchFamily="18" charset="0"/>
              </a:rPr>
              <a:t> me that I have set up Saul [to be] king: for he is turned back from following me, and hath not performed my commandments. And it grieved Samuel; and he cried unto the LORD all night.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27F2E"/>
                </a:solidFill>
                <a:latin typeface="Times New Roman" pitchFamily="18" charset="0"/>
                <a:cs typeface="Times New Roman" pitchFamily="18" charset="0"/>
              </a:rPr>
              <a:t>I Chronicles 16:8-11</a:t>
            </a:r>
            <a:endParaRPr lang="en-US" dirty="0"/>
          </a:p>
        </p:txBody>
      </p:sp>
      <p:sp>
        <p:nvSpPr>
          <p:cNvPr id="3" name="Content Placeholder 2"/>
          <p:cNvSpPr>
            <a:spLocks noGrp="1"/>
          </p:cNvSpPr>
          <p:nvPr>
            <p:ph idx="1"/>
          </p:nvPr>
        </p:nvSpPr>
        <p:spPr/>
        <p:txBody>
          <a:bodyPr/>
          <a:lstStyle/>
          <a:p>
            <a:r>
              <a:rPr lang="en-US" sz="3100" i="1" dirty="0" smtClean="0">
                <a:solidFill>
                  <a:srgbClr val="927F2E"/>
                </a:solidFill>
                <a:latin typeface="Times New Roman" pitchFamily="18" charset="0"/>
                <a:cs typeface="Times New Roman" pitchFamily="18" charset="0"/>
              </a:rPr>
              <a:t>Give thanks unto the LORD, call upon his name, make known his deeds among the people. </a:t>
            </a:r>
          </a:p>
          <a:p>
            <a:r>
              <a:rPr lang="en-US" sz="3100" i="1" dirty="0" smtClean="0">
                <a:solidFill>
                  <a:srgbClr val="927F2E"/>
                </a:solidFill>
                <a:latin typeface="Times New Roman" pitchFamily="18" charset="0"/>
                <a:cs typeface="Times New Roman" pitchFamily="18" charset="0"/>
              </a:rPr>
              <a:t>Sing unto him, sing psalms unto him, talk ye of all his wondrous works. </a:t>
            </a:r>
          </a:p>
          <a:p>
            <a:r>
              <a:rPr lang="en-US" sz="3100" i="1" dirty="0" smtClean="0">
                <a:solidFill>
                  <a:srgbClr val="927F2E"/>
                </a:solidFill>
                <a:latin typeface="Times New Roman" pitchFamily="18" charset="0"/>
                <a:cs typeface="Times New Roman" pitchFamily="18" charset="0"/>
              </a:rPr>
              <a:t>Glory ye in his holy name: let the heart of them rejoice that seek the LORD. </a:t>
            </a:r>
          </a:p>
          <a:p>
            <a:r>
              <a:rPr lang="en-US" sz="3100" i="1" dirty="0" smtClean="0">
                <a:solidFill>
                  <a:srgbClr val="927F2E"/>
                </a:solidFill>
                <a:latin typeface="Times New Roman" pitchFamily="18" charset="0"/>
                <a:cs typeface="Times New Roman" pitchFamily="18" charset="0"/>
              </a:rPr>
              <a:t>Seek the LORD and his strength, seek his face continually.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27F2E"/>
                </a:solidFill>
                <a:latin typeface="Times New Roman" pitchFamily="18" charset="0"/>
                <a:cs typeface="Times New Roman" pitchFamily="18" charset="0"/>
              </a:rPr>
              <a:t>II Chronicles 7:14</a:t>
            </a:r>
            <a:endParaRPr lang="en-US" dirty="0"/>
          </a:p>
        </p:txBody>
      </p:sp>
      <p:sp>
        <p:nvSpPr>
          <p:cNvPr id="3" name="Content Placeholder 2"/>
          <p:cNvSpPr>
            <a:spLocks noGrp="1"/>
          </p:cNvSpPr>
          <p:nvPr>
            <p:ph idx="1"/>
          </p:nvPr>
        </p:nvSpPr>
        <p:spPr>
          <a:xfrm>
            <a:off x="457200" y="2286000"/>
            <a:ext cx="8229600" cy="3840163"/>
          </a:xfrm>
        </p:spPr>
        <p:txBody>
          <a:bodyPr/>
          <a:lstStyle/>
          <a:p>
            <a:r>
              <a:rPr lang="en-US" sz="3600" i="1" dirty="0" smtClean="0">
                <a:solidFill>
                  <a:srgbClr val="927F2E"/>
                </a:solidFill>
                <a:latin typeface="Times New Roman" pitchFamily="18" charset="0"/>
                <a:cs typeface="Times New Roman" pitchFamily="18" charset="0"/>
              </a:rPr>
              <a:t>If my people, which are called by my name, shall humble themselves, and pray, and seek my face, and turn from their wicked ways; then will I hear from heaven, and will forgive their sin, and will heal their land.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ChangeArrowheads="1"/>
          </p:cNvSpPr>
          <p:nvPr>
            <p:ph idx="1"/>
          </p:nvPr>
        </p:nvSpPr>
        <p:spPr>
          <a:xfrm>
            <a:off x="228600" y="3581400"/>
            <a:ext cx="8686800" cy="2362200"/>
          </a:xfrm>
        </p:spPr>
        <p:txBody>
          <a:bodyPr/>
          <a:lstStyle/>
          <a:p>
            <a:pPr algn="ctr" eaLnBrk="1" hangingPunct="1">
              <a:buFontTx/>
              <a:buNone/>
            </a:pPr>
            <a:r>
              <a:rPr lang="en-US" sz="2400" i="1" dirty="0" smtClean="0">
                <a:latin typeface="Times New Roman" pitchFamily="18" charset="0"/>
                <a:cs typeface="Times New Roman" pitchFamily="18" charset="0"/>
              </a:rPr>
              <a:t>The Rev. Mrs. Dr. Carolyn Cole</a:t>
            </a:r>
          </a:p>
          <a:p>
            <a:pPr algn="ctr" eaLnBrk="1" hangingPunct="1">
              <a:buFontTx/>
              <a:buNone/>
            </a:pPr>
            <a:endParaRPr lang="en-US" i="1" dirty="0" smtClean="0">
              <a:latin typeface="Times New Roman" pitchFamily="18" charset="0"/>
              <a:cs typeface="Times New Roman" pitchFamily="18" charset="0"/>
            </a:endParaRPr>
          </a:p>
          <a:p>
            <a:pPr algn="ctr" eaLnBrk="1" hangingPunct="1">
              <a:buFontTx/>
              <a:buNone/>
            </a:pPr>
            <a:endParaRPr lang="en-US" i="1" dirty="0" smtClean="0">
              <a:latin typeface="Times New Roman" pitchFamily="18" charset="0"/>
              <a:cs typeface="Times New Roman" pitchFamily="18" charset="0"/>
            </a:endParaRPr>
          </a:p>
          <a:p>
            <a:pPr algn="ctr" eaLnBrk="1" hangingPunct="1">
              <a:buFontTx/>
              <a:buNone/>
            </a:pPr>
            <a:r>
              <a:rPr lang="en-US" i="1" dirty="0" smtClean="0">
                <a:latin typeface="Times New Roman" pitchFamily="18" charset="0"/>
                <a:cs typeface="Times New Roman" pitchFamily="18" charset="0"/>
              </a:rPr>
              <a:t>Christian</a:t>
            </a:r>
          </a:p>
          <a:p>
            <a:pPr algn="ctr" eaLnBrk="1" hangingPunct="1">
              <a:buFontTx/>
              <a:buNone/>
            </a:pPr>
            <a:r>
              <a:rPr lang="en-US" i="1" dirty="0" smtClean="0">
                <a:latin typeface="Times New Roman" pitchFamily="18" charset="0"/>
                <a:cs typeface="Times New Roman" pitchFamily="18" charset="0"/>
              </a:rPr>
              <a:t>Spiritual Director/Retreat Master/Bible Teacher</a:t>
            </a:r>
          </a:p>
        </p:txBody>
      </p:sp>
      <p:sp>
        <p:nvSpPr>
          <p:cNvPr id="3074" name="Rectangle 2"/>
          <p:cNvSpPr>
            <a:spLocks noGrp="1" noChangeArrowheads="1"/>
          </p:cNvSpPr>
          <p:nvPr>
            <p:ph type="title"/>
          </p:nvPr>
        </p:nvSpPr>
        <p:spPr>
          <a:xfrm>
            <a:off x="457200" y="990600"/>
            <a:ext cx="8229600" cy="1524000"/>
          </a:xfrm>
        </p:spPr>
        <p:txBody>
          <a:bodyPr/>
          <a:lstStyle/>
          <a:p>
            <a:pPr eaLnBrk="1" hangingPunct="1"/>
            <a:r>
              <a:rPr lang="en-US" i="1" smtClean="0">
                <a:solidFill>
                  <a:schemeClr val="tx1"/>
                </a:solidFill>
                <a:latin typeface="Times New Roman" pitchFamily="18" charset="0"/>
                <a:cs typeface="Times New Roman" pitchFamily="18" charset="0"/>
              </a:rPr>
              <a:t>The Good Shepherd Ministry</a:t>
            </a:r>
            <a:br>
              <a:rPr lang="en-US" i="1" smtClean="0">
                <a:solidFill>
                  <a:schemeClr val="tx1"/>
                </a:solidFill>
                <a:latin typeface="Times New Roman" pitchFamily="18" charset="0"/>
                <a:cs typeface="Times New Roman" pitchFamily="18" charset="0"/>
              </a:rPr>
            </a:br>
            <a:r>
              <a:rPr lang="en-US" sz="4000" i="1" smtClean="0">
                <a:solidFill>
                  <a:schemeClr val="tx1"/>
                </a:solidFill>
                <a:latin typeface="Times New Roman" pitchFamily="18" charset="0"/>
                <a:cs typeface="Times New Roman" pitchFamily="18" charset="0"/>
              </a:rPr>
              <a:t>Psalm 23</a:t>
            </a:r>
            <a:endParaRPr lang="en-US" i="1" smtClean="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err="1" smtClean="0">
                <a:solidFill>
                  <a:srgbClr val="927F2E"/>
                </a:solidFill>
                <a:latin typeface="Times New Roman" pitchFamily="18" charset="0"/>
                <a:cs typeface="Times New Roman" pitchFamily="18" charset="0"/>
              </a:rPr>
              <a:t>Psa</a:t>
            </a:r>
            <a:r>
              <a:rPr lang="en-US" i="1" dirty="0" smtClean="0">
                <a:solidFill>
                  <a:srgbClr val="927F2E"/>
                </a:solidFill>
                <a:latin typeface="Times New Roman" pitchFamily="18" charset="0"/>
                <a:cs typeface="Times New Roman" pitchFamily="18" charset="0"/>
              </a:rPr>
              <a:t> 55:16-17</a:t>
            </a:r>
            <a:endParaRPr lang="en-US" dirty="0"/>
          </a:p>
        </p:txBody>
      </p:sp>
      <p:sp>
        <p:nvSpPr>
          <p:cNvPr id="3" name="Content Placeholder 2"/>
          <p:cNvSpPr>
            <a:spLocks noGrp="1"/>
          </p:cNvSpPr>
          <p:nvPr>
            <p:ph idx="1"/>
          </p:nvPr>
        </p:nvSpPr>
        <p:spPr>
          <a:xfrm>
            <a:off x="457200" y="2286000"/>
            <a:ext cx="8229600" cy="3840163"/>
          </a:xfrm>
        </p:spPr>
        <p:txBody>
          <a:bodyPr/>
          <a:lstStyle/>
          <a:p>
            <a:r>
              <a:rPr lang="en-US" i="1" dirty="0" smtClean="0">
                <a:solidFill>
                  <a:srgbClr val="927F2E"/>
                </a:solidFill>
                <a:latin typeface="Times New Roman" pitchFamily="18" charset="0"/>
                <a:cs typeface="Times New Roman" pitchFamily="18" charset="0"/>
              </a:rPr>
              <a:t>As for me, I will call upon God; and the LORD shall save me. </a:t>
            </a:r>
          </a:p>
          <a:p>
            <a:r>
              <a:rPr lang="en-US" i="1" dirty="0" smtClean="0">
                <a:solidFill>
                  <a:srgbClr val="927F2E"/>
                </a:solidFill>
                <a:latin typeface="Times New Roman" pitchFamily="18" charset="0"/>
                <a:cs typeface="Times New Roman" pitchFamily="18" charset="0"/>
              </a:rPr>
              <a:t>Evening, and morning, and at noon, will I pray, and cry aloud: and he shall hear my voice.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27F2E"/>
                </a:solidFill>
                <a:latin typeface="Times New Roman" pitchFamily="18" charset="0"/>
                <a:cs typeface="Times New Roman" pitchFamily="18" charset="0"/>
              </a:rPr>
              <a:t>Psalms 119:62</a:t>
            </a:r>
            <a:endParaRPr lang="en-US" dirty="0"/>
          </a:p>
        </p:txBody>
      </p:sp>
      <p:sp>
        <p:nvSpPr>
          <p:cNvPr id="3" name="Content Placeholder 2"/>
          <p:cNvSpPr>
            <a:spLocks noGrp="1"/>
          </p:cNvSpPr>
          <p:nvPr>
            <p:ph idx="1"/>
          </p:nvPr>
        </p:nvSpPr>
        <p:spPr>
          <a:xfrm>
            <a:off x="457200" y="2286000"/>
            <a:ext cx="8229600" cy="3840163"/>
          </a:xfrm>
        </p:spPr>
        <p:txBody>
          <a:bodyPr/>
          <a:lstStyle/>
          <a:p>
            <a:r>
              <a:rPr lang="en-US" sz="4000" i="1" dirty="0" smtClean="0">
                <a:solidFill>
                  <a:srgbClr val="927F2E"/>
                </a:solidFill>
                <a:latin typeface="Times New Roman" pitchFamily="18" charset="0"/>
                <a:cs typeface="Times New Roman" pitchFamily="18" charset="0"/>
              </a:rPr>
              <a:t>At midnight I will rise to give thanks unto thee because of thy righteous judgments.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27F2E"/>
                </a:solidFill>
                <a:latin typeface="Times New Roman" pitchFamily="18" charset="0"/>
                <a:cs typeface="Times New Roman" pitchFamily="18" charset="0"/>
              </a:rPr>
              <a:t>Isaiah 58:9-11</a:t>
            </a:r>
            <a:endParaRPr lang="en-US" dirty="0"/>
          </a:p>
        </p:txBody>
      </p:sp>
      <p:sp>
        <p:nvSpPr>
          <p:cNvPr id="3" name="Content Placeholder 2"/>
          <p:cNvSpPr>
            <a:spLocks noGrp="1"/>
          </p:cNvSpPr>
          <p:nvPr>
            <p:ph idx="1"/>
          </p:nvPr>
        </p:nvSpPr>
        <p:spPr/>
        <p:txBody>
          <a:bodyPr/>
          <a:lstStyle/>
          <a:p>
            <a:r>
              <a:rPr lang="en-US" sz="2400" i="1" dirty="0" smtClean="0">
                <a:solidFill>
                  <a:srgbClr val="927F2E"/>
                </a:solidFill>
                <a:latin typeface="Times New Roman" pitchFamily="18" charset="0"/>
                <a:cs typeface="Times New Roman" pitchFamily="18" charset="0"/>
              </a:rPr>
              <a:t>Then </a:t>
            </a:r>
            <a:r>
              <a:rPr lang="en-US" sz="2400" i="1" dirty="0" err="1" smtClean="0">
                <a:solidFill>
                  <a:srgbClr val="927F2E"/>
                </a:solidFill>
                <a:latin typeface="Times New Roman" pitchFamily="18" charset="0"/>
                <a:cs typeface="Times New Roman" pitchFamily="18" charset="0"/>
              </a:rPr>
              <a:t>shalt</a:t>
            </a:r>
            <a:r>
              <a:rPr lang="en-US" sz="2400" i="1" dirty="0" smtClean="0">
                <a:solidFill>
                  <a:srgbClr val="927F2E"/>
                </a:solidFill>
                <a:latin typeface="Times New Roman" pitchFamily="18" charset="0"/>
                <a:cs typeface="Times New Roman" pitchFamily="18" charset="0"/>
              </a:rPr>
              <a:t> thou call, and the LORD shall answer; thou </a:t>
            </a:r>
            <a:r>
              <a:rPr lang="en-US" sz="2400" i="1" dirty="0" err="1" smtClean="0">
                <a:solidFill>
                  <a:srgbClr val="927F2E"/>
                </a:solidFill>
                <a:latin typeface="Times New Roman" pitchFamily="18" charset="0"/>
                <a:cs typeface="Times New Roman" pitchFamily="18" charset="0"/>
              </a:rPr>
              <a:t>shalt</a:t>
            </a:r>
            <a:r>
              <a:rPr lang="en-US" sz="2400" i="1" dirty="0" smtClean="0">
                <a:solidFill>
                  <a:srgbClr val="927F2E"/>
                </a:solidFill>
                <a:latin typeface="Times New Roman" pitchFamily="18" charset="0"/>
                <a:cs typeface="Times New Roman" pitchFamily="18" charset="0"/>
              </a:rPr>
              <a:t> cry, and he shall say, Here I [am]. If thou take away from the midst of thee the yoke, the putting forth of the finger, and speaking vanity; </a:t>
            </a:r>
          </a:p>
          <a:p>
            <a:r>
              <a:rPr lang="en-US" sz="2400" i="1" dirty="0" smtClean="0">
                <a:solidFill>
                  <a:srgbClr val="927F2E"/>
                </a:solidFill>
                <a:latin typeface="Times New Roman" pitchFamily="18" charset="0"/>
                <a:cs typeface="Times New Roman" pitchFamily="18" charset="0"/>
              </a:rPr>
              <a:t>And [if] thou draw out thy soul to the hungry, and satisfy the afflicted soul; then shall thy light rise in obscurity, and thy darkness [be] as the noonday: </a:t>
            </a:r>
          </a:p>
          <a:p>
            <a:r>
              <a:rPr lang="en-US" sz="2400" i="1" dirty="0" smtClean="0">
                <a:solidFill>
                  <a:srgbClr val="927F2E"/>
                </a:solidFill>
                <a:latin typeface="Times New Roman" pitchFamily="18" charset="0"/>
                <a:cs typeface="Times New Roman" pitchFamily="18" charset="0"/>
              </a:rPr>
              <a:t>And the LORD shall guide thee continually, and satisfy thy soul in drought, and make fat thy bones: and thou </a:t>
            </a:r>
            <a:r>
              <a:rPr lang="en-US" sz="2400" i="1" dirty="0" err="1" smtClean="0">
                <a:solidFill>
                  <a:srgbClr val="927F2E"/>
                </a:solidFill>
                <a:latin typeface="Times New Roman" pitchFamily="18" charset="0"/>
                <a:cs typeface="Times New Roman" pitchFamily="18" charset="0"/>
              </a:rPr>
              <a:t>shalt</a:t>
            </a:r>
            <a:r>
              <a:rPr lang="en-US" sz="2400" i="1" dirty="0" smtClean="0">
                <a:solidFill>
                  <a:srgbClr val="927F2E"/>
                </a:solidFill>
                <a:latin typeface="Times New Roman" pitchFamily="18" charset="0"/>
                <a:cs typeface="Times New Roman" pitchFamily="18" charset="0"/>
              </a:rPr>
              <a:t> be like a watered garden, and like a spring of water, whose waters fail not.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27F2E"/>
                </a:solidFill>
                <a:latin typeface="Times New Roman" pitchFamily="18" charset="0"/>
                <a:cs typeface="Times New Roman" pitchFamily="18" charset="0"/>
              </a:rPr>
              <a:t>Jeremiah 29:12-13</a:t>
            </a:r>
            <a:endParaRPr lang="en-US" dirty="0"/>
          </a:p>
        </p:txBody>
      </p:sp>
      <p:sp>
        <p:nvSpPr>
          <p:cNvPr id="3" name="Content Placeholder 2"/>
          <p:cNvSpPr>
            <a:spLocks noGrp="1"/>
          </p:cNvSpPr>
          <p:nvPr>
            <p:ph idx="1"/>
          </p:nvPr>
        </p:nvSpPr>
        <p:spPr>
          <a:xfrm>
            <a:off x="457200" y="1981200"/>
            <a:ext cx="8229600" cy="4144963"/>
          </a:xfrm>
        </p:spPr>
        <p:txBody>
          <a:bodyPr/>
          <a:lstStyle/>
          <a:p>
            <a:r>
              <a:rPr lang="en-US" i="1" dirty="0" smtClean="0">
                <a:solidFill>
                  <a:srgbClr val="927F2E"/>
                </a:solidFill>
                <a:latin typeface="Times New Roman" pitchFamily="18" charset="0"/>
                <a:cs typeface="Times New Roman" pitchFamily="18" charset="0"/>
              </a:rPr>
              <a:t>Then shall ye call upon me, and ye shall go and pray unto me, and I will hearken unto you. </a:t>
            </a:r>
          </a:p>
          <a:p>
            <a:r>
              <a:rPr lang="en-US" i="1" dirty="0" smtClean="0">
                <a:solidFill>
                  <a:srgbClr val="927F2E"/>
                </a:solidFill>
                <a:latin typeface="Times New Roman" pitchFamily="18" charset="0"/>
                <a:cs typeface="Times New Roman" pitchFamily="18" charset="0"/>
              </a:rPr>
              <a:t>And ye shall seek me, and find [me], when ye shall search for me with all your heart.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27F2E"/>
                </a:solidFill>
                <a:latin typeface="Times New Roman" pitchFamily="18" charset="0"/>
                <a:cs typeface="Times New Roman" pitchFamily="18" charset="0"/>
              </a:rPr>
              <a:t>Daniel 6:10</a:t>
            </a:r>
            <a:endParaRPr lang="en-US" dirty="0"/>
          </a:p>
        </p:txBody>
      </p:sp>
      <p:sp>
        <p:nvSpPr>
          <p:cNvPr id="3" name="Content Placeholder 2"/>
          <p:cNvSpPr>
            <a:spLocks noGrp="1"/>
          </p:cNvSpPr>
          <p:nvPr>
            <p:ph idx="1"/>
          </p:nvPr>
        </p:nvSpPr>
        <p:spPr>
          <a:xfrm>
            <a:off x="457200" y="2209800"/>
            <a:ext cx="8229600" cy="3916363"/>
          </a:xfrm>
        </p:spPr>
        <p:txBody>
          <a:bodyPr/>
          <a:lstStyle/>
          <a:p>
            <a:r>
              <a:rPr lang="en-US" i="1" dirty="0" smtClean="0">
                <a:solidFill>
                  <a:srgbClr val="927F2E"/>
                </a:solidFill>
                <a:latin typeface="Times New Roman" pitchFamily="18" charset="0"/>
                <a:cs typeface="Times New Roman" pitchFamily="18" charset="0"/>
              </a:rPr>
              <a:t>Now when Daniel knew that the writing was signed, he went into his house; and his windows being open in his chamber toward Jerusalem, he kneeled upon his knees three times a day, and prayed, and gave thanks before his God, as he did aforetime.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27F2E"/>
                </a:solidFill>
                <a:latin typeface="Times New Roman" pitchFamily="18" charset="0"/>
                <a:cs typeface="Times New Roman" pitchFamily="18" charset="0"/>
              </a:rPr>
              <a:t>Watch and Pray</a:t>
            </a:r>
            <a:endParaRPr lang="en-US" i="1" dirty="0">
              <a:solidFill>
                <a:srgbClr val="927F2E"/>
              </a:solidFill>
              <a:latin typeface="Times New Roman" pitchFamily="18" charset="0"/>
              <a:cs typeface="Times New Roman" pitchFamily="18" charset="0"/>
            </a:endParaRPr>
          </a:p>
        </p:txBody>
      </p:sp>
      <p:sp>
        <p:nvSpPr>
          <p:cNvPr id="3" name="Content Placeholder 2"/>
          <p:cNvSpPr>
            <a:spLocks noGrp="1"/>
          </p:cNvSpPr>
          <p:nvPr>
            <p:ph idx="1"/>
          </p:nvPr>
        </p:nvSpPr>
        <p:spPr>
          <a:xfrm>
            <a:off x="457200" y="2133600"/>
            <a:ext cx="8229600" cy="3992563"/>
          </a:xfrm>
        </p:spPr>
        <p:txBody>
          <a:bodyPr/>
          <a:lstStyle/>
          <a:p>
            <a:r>
              <a:rPr lang="en-US" i="1" dirty="0" smtClean="0">
                <a:solidFill>
                  <a:srgbClr val="927F2E"/>
                </a:solidFill>
                <a:latin typeface="Times New Roman" pitchFamily="18" charset="0"/>
                <a:cs typeface="Times New Roman" pitchFamily="18" charset="0"/>
              </a:rPr>
              <a:t>Mat 26:40  And he cometh unto the disciples, and </a:t>
            </a:r>
            <a:r>
              <a:rPr lang="en-US" i="1" dirty="0" err="1" smtClean="0">
                <a:solidFill>
                  <a:srgbClr val="927F2E"/>
                </a:solidFill>
                <a:latin typeface="Times New Roman" pitchFamily="18" charset="0"/>
                <a:cs typeface="Times New Roman" pitchFamily="18" charset="0"/>
              </a:rPr>
              <a:t>findeth</a:t>
            </a:r>
            <a:r>
              <a:rPr lang="en-US" i="1" dirty="0" smtClean="0">
                <a:solidFill>
                  <a:srgbClr val="927F2E"/>
                </a:solidFill>
                <a:latin typeface="Times New Roman" pitchFamily="18" charset="0"/>
                <a:cs typeface="Times New Roman" pitchFamily="18" charset="0"/>
              </a:rPr>
              <a:t> them asleep, and </a:t>
            </a:r>
            <a:r>
              <a:rPr lang="en-US" i="1" dirty="0" err="1" smtClean="0">
                <a:solidFill>
                  <a:srgbClr val="927F2E"/>
                </a:solidFill>
                <a:latin typeface="Times New Roman" pitchFamily="18" charset="0"/>
                <a:cs typeface="Times New Roman" pitchFamily="18" charset="0"/>
              </a:rPr>
              <a:t>saith</a:t>
            </a:r>
            <a:r>
              <a:rPr lang="en-US" i="1" dirty="0" smtClean="0">
                <a:solidFill>
                  <a:srgbClr val="927F2E"/>
                </a:solidFill>
                <a:latin typeface="Times New Roman" pitchFamily="18" charset="0"/>
                <a:cs typeface="Times New Roman" pitchFamily="18" charset="0"/>
              </a:rPr>
              <a:t> unto Peter, What, could ye not watch with me one hour? </a:t>
            </a:r>
          </a:p>
          <a:p>
            <a:r>
              <a:rPr lang="en-US" i="1" dirty="0" smtClean="0">
                <a:solidFill>
                  <a:srgbClr val="927F2E"/>
                </a:solidFill>
                <a:latin typeface="Times New Roman" pitchFamily="18" charset="0"/>
                <a:cs typeface="Times New Roman" pitchFamily="18" charset="0"/>
              </a:rPr>
              <a:t>Mat 26:41  Watch and pray, that ye enter not into temptation: the spirit indeed [is] willing, but the flesh [is] weak.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27F2E"/>
                </a:solidFill>
                <a:latin typeface="Times New Roman" pitchFamily="18" charset="0"/>
                <a:cs typeface="Times New Roman" pitchFamily="18" charset="0"/>
              </a:rPr>
              <a:t>Watch and Pray</a:t>
            </a:r>
            <a:endParaRPr lang="en-US" dirty="0"/>
          </a:p>
        </p:txBody>
      </p:sp>
      <p:sp>
        <p:nvSpPr>
          <p:cNvPr id="3" name="Content Placeholder 2"/>
          <p:cNvSpPr>
            <a:spLocks noGrp="1"/>
          </p:cNvSpPr>
          <p:nvPr>
            <p:ph idx="1"/>
          </p:nvPr>
        </p:nvSpPr>
        <p:spPr>
          <a:xfrm>
            <a:off x="457200" y="2209800"/>
            <a:ext cx="8229600" cy="3916363"/>
          </a:xfrm>
        </p:spPr>
        <p:txBody>
          <a:bodyPr/>
          <a:lstStyle/>
          <a:p>
            <a:r>
              <a:rPr lang="en-US" i="1" dirty="0" smtClean="0">
                <a:solidFill>
                  <a:srgbClr val="927F2E"/>
                </a:solidFill>
                <a:latin typeface="Times New Roman" pitchFamily="18" charset="0"/>
                <a:cs typeface="Times New Roman" pitchFamily="18" charset="0"/>
              </a:rPr>
              <a:t>Mar 13:32  But of that day and [that] hour </a:t>
            </a:r>
            <a:r>
              <a:rPr lang="en-US" i="1" dirty="0" err="1" smtClean="0">
                <a:solidFill>
                  <a:srgbClr val="927F2E"/>
                </a:solidFill>
                <a:latin typeface="Times New Roman" pitchFamily="18" charset="0"/>
                <a:cs typeface="Times New Roman" pitchFamily="18" charset="0"/>
              </a:rPr>
              <a:t>knoweth</a:t>
            </a:r>
            <a:r>
              <a:rPr lang="en-US" i="1" dirty="0" smtClean="0">
                <a:solidFill>
                  <a:srgbClr val="927F2E"/>
                </a:solidFill>
                <a:latin typeface="Times New Roman" pitchFamily="18" charset="0"/>
                <a:cs typeface="Times New Roman" pitchFamily="18" charset="0"/>
              </a:rPr>
              <a:t> no man, no, not the angels which are in heaven, neither the Son, but the Father. </a:t>
            </a:r>
          </a:p>
          <a:p>
            <a:r>
              <a:rPr lang="en-US" i="1" dirty="0" smtClean="0">
                <a:solidFill>
                  <a:srgbClr val="927F2E"/>
                </a:solidFill>
                <a:latin typeface="Times New Roman" pitchFamily="18" charset="0"/>
                <a:cs typeface="Times New Roman" pitchFamily="18" charset="0"/>
              </a:rPr>
              <a:t>Mar 13:33  Take ye heed, watch and pray: for ye know not when the time is. </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27F2E"/>
                </a:solidFill>
                <a:latin typeface="Times New Roman" pitchFamily="18" charset="0"/>
                <a:cs typeface="Times New Roman" pitchFamily="18" charset="0"/>
              </a:rPr>
              <a:t>Luke 6:11-12</a:t>
            </a:r>
            <a:endParaRPr lang="en-US" dirty="0"/>
          </a:p>
        </p:txBody>
      </p:sp>
      <p:sp>
        <p:nvSpPr>
          <p:cNvPr id="3" name="Content Placeholder 2"/>
          <p:cNvSpPr>
            <a:spLocks noGrp="1"/>
          </p:cNvSpPr>
          <p:nvPr>
            <p:ph idx="1"/>
          </p:nvPr>
        </p:nvSpPr>
        <p:spPr>
          <a:xfrm>
            <a:off x="457200" y="2057400"/>
            <a:ext cx="8229600" cy="4068763"/>
          </a:xfrm>
        </p:spPr>
        <p:txBody>
          <a:bodyPr/>
          <a:lstStyle/>
          <a:p>
            <a:r>
              <a:rPr lang="en-US" i="1" dirty="0" smtClean="0">
                <a:solidFill>
                  <a:srgbClr val="927F2E"/>
                </a:solidFill>
                <a:latin typeface="Times New Roman" pitchFamily="18" charset="0"/>
                <a:cs typeface="Times New Roman" pitchFamily="18" charset="0"/>
              </a:rPr>
              <a:t>And they were filled with madness; and communed one with another what they might do to Jesus. </a:t>
            </a:r>
          </a:p>
          <a:p>
            <a:r>
              <a:rPr lang="en-US" i="1" dirty="0" smtClean="0">
                <a:solidFill>
                  <a:srgbClr val="927F2E"/>
                </a:solidFill>
                <a:latin typeface="Times New Roman" pitchFamily="18" charset="0"/>
                <a:cs typeface="Times New Roman" pitchFamily="18" charset="0"/>
              </a:rPr>
              <a:t>And it came to pass in those days, that he went out into a mountain to pray, and continued all night in prayer to God. </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27F2E"/>
                </a:solidFill>
                <a:latin typeface="Times New Roman" pitchFamily="18" charset="0"/>
                <a:cs typeface="Times New Roman" pitchFamily="18" charset="0"/>
              </a:rPr>
              <a:t>Luke 11:1</a:t>
            </a:r>
            <a:endParaRPr lang="en-US" dirty="0"/>
          </a:p>
        </p:txBody>
      </p:sp>
      <p:sp>
        <p:nvSpPr>
          <p:cNvPr id="3" name="Content Placeholder 2"/>
          <p:cNvSpPr>
            <a:spLocks noGrp="1"/>
          </p:cNvSpPr>
          <p:nvPr>
            <p:ph idx="1"/>
          </p:nvPr>
        </p:nvSpPr>
        <p:spPr>
          <a:xfrm>
            <a:off x="457200" y="2209800"/>
            <a:ext cx="8229600" cy="3916363"/>
          </a:xfrm>
        </p:spPr>
        <p:txBody>
          <a:bodyPr/>
          <a:lstStyle/>
          <a:p>
            <a:r>
              <a:rPr lang="en-US" sz="4000" i="1" dirty="0" smtClean="0">
                <a:solidFill>
                  <a:srgbClr val="927F2E"/>
                </a:solidFill>
                <a:latin typeface="Times New Roman" pitchFamily="18" charset="0"/>
                <a:cs typeface="Times New Roman" pitchFamily="18" charset="0"/>
              </a:rPr>
              <a:t>And it came to pass, that, as he was praying in a certain place, when he ceased, one of his disciples said unto him, Lord, teach us to pray, as John also taught his disciples. </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27F2E"/>
                </a:solidFill>
                <a:latin typeface="Times New Roman" pitchFamily="18" charset="0"/>
                <a:cs typeface="Times New Roman" pitchFamily="18" charset="0"/>
              </a:rPr>
              <a:t>Luke 11:2-4</a:t>
            </a:r>
            <a:endParaRPr lang="en-US" dirty="0"/>
          </a:p>
        </p:txBody>
      </p:sp>
      <p:sp>
        <p:nvSpPr>
          <p:cNvPr id="3" name="Content Placeholder 2"/>
          <p:cNvSpPr>
            <a:spLocks noGrp="1"/>
          </p:cNvSpPr>
          <p:nvPr>
            <p:ph idx="1"/>
          </p:nvPr>
        </p:nvSpPr>
        <p:spPr/>
        <p:txBody>
          <a:bodyPr/>
          <a:lstStyle/>
          <a:p>
            <a:r>
              <a:rPr lang="en-US" i="1" dirty="0" smtClean="0">
                <a:solidFill>
                  <a:srgbClr val="927F2E"/>
                </a:solidFill>
                <a:latin typeface="Times New Roman" pitchFamily="18" charset="0"/>
                <a:cs typeface="Times New Roman" pitchFamily="18" charset="0"/>
              </a:rPr>
              <a:t>And he said unto them, When ye pray, say, Our Father which art in heaven, Hallowed be thy name. Thy kingdom come. Thy will be done, as in heaven, so in earth. </a:t>
            </a:r>
          </a:p>
          <a:p>
            <a:r>
              <a:rPr lang="en-US" i="1" dirty="0" smtClean="0">
                <a:solidFill>
                  <a:srgbClr val="927F2E"/>
                </a:solidFill>
                <a:latin typeface="Times New Roman" pitchFamily="18" charset="0"/>
                <a:cs typeface="Times New Roman" pitchFamily="18" charset="0"/>
              </a:rPr>
              <a:t>Give us day by day our daily bread. </a:t>
            </a:r>
          </a:p>
          <a:p>
            <a:r>
              <a:rPr lang="en-US" i="1" dirty="0" smtClean="0">
                <a:solidFill>
                  <a:srgbClr val="927F2E"/>
                </a:solidFill>
                <a:latin typeface="Times New Roman" pitchFamily="18" charset="0"/>
                <a:cs typeface="Times New Roman" pitchFamily="18" charset="0"/>
              </a:rPr>
              <a:t>And forgive us our sins; for we also forgive every one that is indebted to us. And lead us not into temptation; but deliver us from evil.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3"/>
          <p:cNvSpPr>
            <a:spLocks noGrp="1" noChangeArrowheads="1"/>
          </p:cNvSpPr>
          <p:nvPr>
            <p:ph idx="1"/>
          </p:nvPr>
        </p:nvSpPr>
        <p:spPr>
          <a:xfrm>
            <a:off x="228600" y="3581400"/>
            <a:ext cx="8686800" cy="2362200"/>
          </a:xfrm>
        </p:spPr>
        <p:txBody>
          <a:bodyPr/>
          <a:lstStyle/>
          <a:p>
            <a:pPr algn="ctr" eaLnBrk="1" hangingPunct="1">
              <a:buFontTx/>
              <a:buNone/>
            </a:pPr>
            <a:endParaRPr lang="en-US" i="1" dirty="0" smtClean="0">
              <a:latin typeface="Times New Roman" pitchFamily="18" charset="0"/>
              <a:cs typeface="Times New Roman" pitchFamily="18" charset="0"/>
            </a:endParaRPr>
          </a:p>
          <a:p>
            <a:pPr algn="ctr" eaLnBrk="1" hangingPunct="1">
              <a:buFontTx/>
              <a:buNone/>
            </a:pPr>
            <a:endParaRPr lang="en-US" i="1" dirty="0" smtClean="0">
              <a:latin typeface="Times New Roman" pitchFamily="18" charset="0"/>
              <a:cs typeface="Times New Roman" pitchFamily="18" charset="0"/>
            </a:endParaRPr>
          </a:p>
          <a:p>
            <a:pPr algn="ctr" eaLnBrk="1" hangingPunct="1">
              <a:buFontTx/>
              <a:buNone/>
            </a:pPr>
            <a:r>
              <a:rPr lang="en-US" i="1" dirty="0" smtClean="0">
                <a:latin typeface="Times New Roman" pitchFamily="18" charset="0"/>
                <a:cs typeface="Times New Roman" pitchFamily="18" charset="0"/>
              </a:rPr>
              <a:t>Walking in Wholeness and Holiness</a:t>
            </a:r>
            <a:endParaRPr lang="en-US" dirty="0" smtClean="0">
              <a:latin typeface="Times New Roman" pitchFamily="18" charset="0"/>
              <a:cs typeface="Times New Roman" pitchFamily="18" charset="0"/>
            </a:endParaRPr>
          </a:p>
        </p:txBody>
      </p:sp>
      <p:sp>
        <p:nvSpPr>
          <p:cNvPr id="4098" name="Rectangle 2"/>
          <p:cNvSpPr>
            <a:spLocks noGrp="1" noChangeArrowheads="1"/>
          </p:cNvSpPr>
          <p:nvPr>
            <p:ph type="title"/>
          </p:nvPr>
        </p:nvSpPr>
        <p:spPr>
          <a:xfrm>
            <a:off x="457200" y="990600"/>
            <a:ext cx="8229600" cy="1524000"/>
          </a:xfrm>
        </p:spPr>
        <p:txBody>
          <a:bodyPr/>
          <a:lstStyle/>
          <a:p>
            <a:pPr eaLnBrk="1" hangingPunct="1"/>
            <a:r>
              <a:rPr lang="en-US" i="1" dirty="0" smtClean="0">
                <a:solidFill>
                  <a:schemeClr val="tx1"/>
                </a:solidFill>
                <a:latin typeface="Times New Roman" pitchFamily="18" charset="0"/>
                <a:cs typeface="Times New Roman" pitchFamily="18" charset="0"/>
              </a:rPr>
              <a:t>The Good Shepherd Ministry</a:t>
            </a:r>
            <a:br>
              <a:rPr lang="en-US" i="1" dirty="0" smtClean="0">
                <a:solidFill>
                  <a:schemeClr val="tx1"/>
                </a:solidFill>
                <a:latin typeface="Times New Roman" pitchFamily="18" charset="0"/>
                <a:cs typeface="Times New Roman" pitchFamily="18" charset="0"/>
              </a:rPr>
            </a:br>
            <a:r>
              <a:rPr lang="en-US" sz="4000" i="1" dirty="0" smtClean="0">
                <a:solidFill>
                  <a:schemeClr val="tx1"/>
                </a:solidFill>
                <a:latin typeface="Times New Roman" pitchFamily="18" charset="0"/>
                <a:cs typeface="Times New Roman" pitchFamily="18" charset="0"/>
              </a:rPr>
              <a:t>Psalm 23</a:t>
            </a:r>
            <a:endParaRPr lang="en-US" i="1" dirty="0" smtClean="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27F2E"/>
                </a:solidFill>
                <a:latin typeface="Times New Roman" pitchFamily="18" charset="0"/>
                <a:cs typeface="Times New Roman" pitchFamily="18" charset="0"/>
              </a:rPr>
              <a:t>Luke 18:1</a:t>
            </a:r>
            <a:endParaRPr lang="en-US" dirty="0"/>
          </a:p>
        </p:txBody>
      </p:sp>
      <p:sp>
        <p:nvSpPr>
          <p:cNvPr id="3" name="Content Placeholder 2"/>
          <p:cNvSpPr>
            <a:spLocks noGrp="1"/>
          </p:cNvSpPr>
          <p:nvPr>
            <p:ph idx="1"/>
          </p:nvPr>
        </p:nvSpPr>
        <p:spPr>
          <a:xfrm>
            <a:off x="457200" y="2819400"/>
            <a:ext cx="8229600" cy="3306763"/>
          </a:xfrm>
        </p:spPr>
        <p:txBody>
          <a:bodyPr/>
          <a:lstStyle/>
          <a:p>
            <a:r>
              <a:rPr lang="en-US" i="1" dirty="0" smtClean="0">
                <a:solidFill>
                  <a:srgbClr val="927F2E"/>
                </a:solidFill>
                <a:latin typeface="Times New Roman" pitchFamily="18" charset="0"/>
                <a:cs typeface="Times New Roman" pitchFamily="18" charset="0"/>
              </a:rPr>
              <a:t>And he </a:t>
            </a:r>
            <a:r>
              <a:rPr lang="en-US" i="1" dirty="0" err="1" smtClean="0">
                <a:solidFill>
                  <a:srgbClr val="927F2E"/>
                </a:solidFill>
                <a:latin typeface="Times New Roman" pitchFamily="18" charset="0"/>
                <a:cs typeface="Times New Roman" pitchFamily="18" charset="0"/>
              </a:rPr>
              <a:t>spake</a:t>
            </a:r>
            <a:r>
              <a:rPr lang="en-US" i="1" dirty="0" smtClean="0">
                <a:solidFill>
                  <a:srgbClr val="927F2E"/>
                </a:solidFill>
                <a:latin typeface="Times New Roman" pitchFamily="18" charset="0"/>
                <a:cs typeface="Times New Roman" pitchFamily="18" charset="0"/>
              </a:rPr>
              <a:t> a parable unto them [to this end], that men ought always to pray, and not to faint; </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27F2E"/>
                </a:solidFill>
                <a:latin typeface="Times New Roman" pitchFamily="18" charset="0"/>
                <a:cs typeface="Times New Roman" pitchFamily="18" charset="0"/>
              </a:rPr>
              <a:t>Luke 21:36</a:t>
            </a:r>
            <a:endParaRPr lang="en-US" dirty="0"/>
          </a:p>
        </p:txBody>
      </p:sp>
      <p:sp>
        <p:nvSpPr>
          <p:cNvPr id="3" name="Content Placeholder 2"/>
          <p:cNvSpPr>
            <a:spLocks noGrp="1"/>
          </p:cNvSpPr>
          <p:nvPr>
            <p:ph idx="1"/>
          </p:nvPr>
        </p:nvSpPr>
        <p:spPr>
          <a:xfrm>
            <a:off x="457200" y="2362200"/>
            <a:ext cx="8229600" cy="3763963"/>
          </a:xfrm>
        </p:spPr>
        <p:txBody>
          <a:bodyPr/>
          <a:lstStyle/>
          <a:p>
            <a:r>
              <a:rPr lang="en-US" i="1" dirty="0" smtClean="0">
                <a:solidFill>
                  <a:srgbClr val="927F2E"/>
                </a:solidFill>
                <a:latin typeface="Times New Roman" pitchFamily="18" charset="0"/>
                <a:cs typeface="Times New Roman" pitchFamily="18" charset="0"/>
              </a:rPr>
              <a:t>Watch ye therefore, and pray always, that ye may be accounted worthy to escape all these things that shall come to pass, and to stand before the Son of man. </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27F2E"/>
                </a:solidFill>
                <a:latin typeface="Times New Roman" pitchFamily="18" charset="0"/>
                <a:cs typeface="Times New Roman" pitchFamily="18" charset="0"/>
              </a:rPr>
              <a:t>John 14:12 -14</a:t>
            </a:r>
            <a:endParaRPr lang="en-US" dirty="0"/>
          </a:p>
        </p:txBody>
      </p:sp>
      <p:sp>
        <p:nvSpPr>
          <p:cNvPr id="3" name="Content Placeholder 2"/>
          <p:cNvSpPr>
            <a:spLocks noGrp="1"/>
          </p:cNvSpPr>
          <p:nvPr>
            <p:ph idx="1"/>
          </p:nvPr>
        </p:nvSpPr>
        <p:spPr/>
        <p:txBody>
          <a:bodyPr/>
          <a:lstStyle/>
          <a:p>
            <a:r>
              <a:rPr lang="en-US" i="1" dirty="0" smtClean="0">
                <a:solidFill>
                  <a:srgbClr val="927F2E"/>
                </a:solidFill>
                <a:latin typeface="Times New Roman" pitchFamily="18" charset="0"/>
                <a:cs typeface="Times New Roman" pitchFamily="18" charset="0"/>
              </a:rPr>
              <a:t>Verily, verily, I say unto you, He that believeth on me, the works that I do shall he do also; and greater [works] than these shall he do; because I go unto my Father. </a:t>
            </a:r>
          </a:p>
          <a:p>
            <a:r>
              <a:rPr lang="en-US" i="1" dirty="0" smtClean="0">
                <a:solidFill>
                  <a:srgbClr val="927F2E"/>
                </a:solidFill>
                <a:latin typeface="Times New Roman" pitchFamily="18" charset="0"/>
                <a:cs typeface="Times New Roman" pitchFamily="18" charset="0"/>
              </a:rPr>
              <a:t>And whatsoever ye shall ask in my name, that will I do, that the Father may be glorified in the Son. </a:t>
            </a:r>
          </a:p>
          <a:p>
            <a:r>
              <a:rPr lang="en-US" i="1" dirty="0" smtClean="0">
                <a:solidFill>
                  <a:srgbClr val="927F2E"/>
                </a:solidFill>
                <a:latin typeface="Times New Roman" pitchFamily="18" charset="0"/>
                <a:cs typeface="Times New Roman" pitchFamily="18" charset="0"/>
              </a:rPr>
              <a:t>If ye shall ask any thing in my name, I will do [it]. </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27F2E"/>
                </a:solidFill>
                <a:latin typeface="Times New Roman" pitchFamily="18" charset="0"/>
                <a:cs typeface="Times New Roman" pitchFamily="18" charset="0"/>
              </a:rPr>
              <a:t>John 15:16</a:t>
            </a:r>
            <a:endParaRPr lang="en-US" dirty="0"/>
          </a:p>
        </p:txBody>
      </p:sp>
      <p:sp>
        <p:nvSpPr>
          <p:cNvPr id="3" name="Content Placeholder 2"/>
          <p:cNvSpPr>
            <a:spLocks noGrp="1"/>
          </p:cNvSpPr>
          <p:nvPr>
            <p:ph idx="1"/>
          </p:nvPr>
        </p:nvSpPr>
        <p:spPr>
          <a:xfrm>
            <a:off x="457200" y="2438400"/>
            <a:ext cx="8229600" cy="3687763"/>
          </a:xfrm>
        </p:spPr>
        <p:txBody>
          <a:bodyPr/>
          <a:lstStyle/>
          <a:p>
            <a:r>
              <a:rPr lang="en-US" i="1" dirty="0" smtClean="0">
                <a:solidFill>
                  <a:srgbClr val="927F2E"/>
                </a:solidFill>
                <a:latin typeface="Times New Roman" pitchFamily="18" charset="0"/>
                <a:cs typeface="Times New Roman" pitchFamily="18" charset="0"/>
              </a:rPr>
              <a:t>Ye have not chosen me, but I have chosen you, and ordained you, that ye should go and bring forth fruit, and [that] your fruit should remain: that whatsoever ye shall ask of the Father in my name, he may give it you. </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27F2E"/>
                </a:solidFill>
                <a:latin typeface="Times New Roman" pitchFamily="18" charset="0"/>
                <a:cs typeface="Times New Roman" pitchFamily="18" charset="0"/>
              </a:rPr>
              <a:t>John 16:23-24</a:t>
            </a:r>
            <a:endParaRPr lang="en-US" dirty="0"/>
          </a:p>
        </p:txBody>
      </p:sp>
      <p:sp>
        <p:nvSpPr>
          <p:cNvPr id="3" name="Content Placeholder 2"/>
          <p:cNvSpPr>
            <a:spLocks noGrp="1"/>
          </p:cNvSpPr>
          <p:nvPr>
            <p:ph idx="1"/>
          </p:nvPr>
        </p:nvSpPr>
        <p:spPr>
          <a:xfrm>
            <a:off x="457200" y="2209800"/>
            <a:ext cx="8229600" cy="3916363"/>
          </a:xfrm>
        </p:spPr>
        <p:txBody>
          <a:bodyPr/>
          <a:lstStyle/>
          <a:p>
            <a:r>
              <a:rPr lang="en-US" i="1" dirty="0" smtClean="0">
                <a:solidFill>
                  <a:srgbClr val="927F2E"/>
                </a:solidFill>
                <a:latin typeface="Times New Roman" pitchFamily="18" charset="0"/>
                <a:cs typeface="Times New Roman" pitchFamily="18" charset="0"/>
              </a:rPr>
              <a:t>And in that day ye shall ask me nothing. Verily, verily, I say unto you, Whatsoever ye shall ask the Father in my name, he will give [it] you. </a:t>
            </a:r>
          </a:p>
          <a:p>
            <a:r>
              <a:rPr lang="en-US" i="1" dirty="0" smtClean="0">
                <a:solidFill>
                  <a:srgbClr val="927F2E"/>
                </a:solidFill>
                <a:latin typeface="Times New Roman" pitchFamily="18" charset="0"/>
                <a:cs typeface="Times New Roman" pitchFamily="18" charset="0"/>
              </a:rPr>
              <a:t>Hitherto have ye asked nothing in my name: ask, and ye shall receive, that your joy may be full. </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27F2E"/>
                </a:solidFill>
                <a:latin typeface="Times New Roman" pitchFamily="18" charset="0"/>
                <a:cs typeface="Times New Roman" pitchFamily="18" charset="0"/>
              </a:rPr>
              <a:t>Acts 8:22</a:t>
            </a:r>
            <a:endParaRPr lang="en-US" dirty="0"/>
          </a:p>
        </p:txBody>
      </p:sp>
      <p:sp>
        <p:nvSpPr>
          <p:cNvPr id="3" name="Content Placeholder 2"/>
          <p:cNvSpPr>
            <a:spLocks noGrp="1"/>
          </p:cNvSpPr>
          <p:nvPr>
            <p:ph idx="1"/>
          </p:nvPr>
        </p:nvSpPr>
        <p:spPr>
          <a:xfrm>
            <a:off x="457200" y="2590800"/>
            <a:ext cx="8229600" cy="3535363"/>
          </a:xfrm>
        </p:spPr>
        <p:txBody>
          <a:bodyPr/>
          <a:lstStyle/>
          <a:p>
            <a:r>
              <a:rPr lang="en-US" sz="4000" i="1" dirty="0" smtClean="0">
                <a:solidFill>
                  <a:srgbClr val="927F2E"/>
                </a:solidFill>
                <a:latin typeface="Times New Roman" pitchFamily="18" charset="0"/>
                <a:cs typeface="Times New Roman" pitchFamily="18" charset="0"/>
              </a:rPr>
              <a:t>Repent therefore of this thy wickedness, and pray God, if perhaps the thought of </a:t>
            </a:r>
            <a:r>
              <a:rPr lang="en-US" sz="4000" i="1" dirty="0" err="1" smtClean="0">
                <a:solidFill>
                  <a:srgbClr val="927F2E"/>
                </a:solidFill>
                <a:latin typeface="Times New Roman" pitchFamily="18" charset="0"/>
                <a:cs typeface="Times New Roman" pitchFamily="18" charset="0"/>
              </a:rPr>
              <a:t>thine</a:t>
            </a:r>
            <a:r>
              <a:rPr lang="en-US" sz="4000" i="1" dirty="0" smtClean="0">
                <a:solidFill>
                  <a:srgbClr val="927F2E"/>
                </a:solidFill>
                <a:latin typeface="Times New Roman" pitchFamily="18" charset="0"/>
                <a:cs typeface="Times New Roman" pitchFamily="18" charset="0"/>
              </a:rPr>
              <a:t> heart may be forgiven thee. </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27F2E"/>
                </a:solidFill>
                <a:latin typeface="Times New Roman" pitchFamily="18" charset="0"/>
                <a:cs typeface="Times New Roman" pitchFamily="18" charset="0"/>
              </a:rPr>
              <a:t>Acts 16:23-25</a:t>
            </a:r>
            <a:endParaRPr lang="en-US" dirty="0"/>
          </a:p>
        </p:txBody>
      </p:sp>
      <p:sp>
        <p:nvSpPr>
          <p:cNvPr id="3" name="Content Placeholder 2"/>
          <p:cNvSpPr>
            <a:spLocks noGrp="1"/>
          </p:cNvSpPr>
          <p:nvPr>
            <p:ph idx="1"/>
          </p:nvPr>
        </p:nvSpPr>
        <p:spPr/>
        <p:txBody>
          <a:bodyPr/>
          <a:lstStyle/>
          <a:p>
            <a:r>
              <a:rPr lang="en-US" i="1" dirty="0" smtClean="0">
                <a:solidFill>
                  <a:srgbClr val="927F2E"/>
                </a:solidFill>
                <a:latin typeface="Times New Roman" pitchFamily="18" charset="0"/>
                <a:cs typeface="Times New Roman" pitchFamily="18" charset="0"/>
              </a:rPr>
              <a:t>And when they had laid many stripes upon them, they cast [them] into prison, charging the jailor to keep them safely: </a:t>
            </a:r>
          </a:p>
          <a:p>
            <a:r>
              <a:rPr lang="en-US" i="1" dirty="0" smtClean="0">
                <a:solidFill>
                  <a:srgbClr val="927F2E"/>
                </a:solidFill>
                <a:latin typeface="Times New Roman" pitchFamily="18" charset="0"/>
                <a:cs typeface="Times New Roman" pitchFamily="18" charset="0"/>
              </a:rPr>
              <a:t>Who, having received such a charge, thrust them into the inner prison, and made their feet fast in the stocks. </a:t>
            </a:r>
          </a:p>
          <a:p>
            <a:r>
              <a:rPr lang="en-US" i="1" dirty="0" smtClean="0">
                <a:solidFill>
                  <a:srgbClr val="927F2E"/>
                </a:solidFill>
                <a:latin typeface="Times New Roman" pitchFamily="18" charset="0"/>
                <a:cs typeface="Times New Roman" pitchFamily="18" charset="0"/>
              </a:rPr>
              <a:t>And at midnight Paul and Silas prayed, and sang praises unto God: and the prisoners heard them. </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27F2E"/>
                </a:solidFill>
                <a:latin typeface="Times New Roman" pitchFamily="18" charset="0"/>
                <a:cs typeface="Times New Roman" pitchFamily="18" charset="0"/>
              </a:rPr>
              <a:t>Philippians 4:6</a:t>
            </a:r>
            <a:endParaRPr lang="en-US" dirty="0"/>
          </a:p>
        </p:txBody>
      </p:sp>
      <p:sp>
        <p:nvSpPr>
          <p:cNvPr id="3" name="Content Placeholder 2"/>
          <p:cNvSpPr>
            <a:spLocks noGrp="1"/>
          </p:cNvSpPr>
          <p:nvPr>
            <p:ph idx="1"/>
          </p:nvPr>
        </p:nvSpPr>
        <p:spPr>
          <a:xfrm>
            <a:off x="457200" y="2514600"/>
            <a:ext cx="8229600" cy="3611563"/>
          </a:xfrm>
        </p:spPr>
        <p:txBody>
          <a:bodyPr/>
          <a:lstStyle/>
          <a:p>
            <a:r>
              <a:rPr lang="en-US" sz="4000" i="1" dirty="0" smtClean="0">
                <a:solidFill>
                  <a:srgbClr val="927F2E"/>
                </a:solidFill>
                <a:latin typeface="Times New Roman" pitchFamily="18" charset="0"/>
                <a:cs typeface="Times New Roman" pitchFamily="18" charset="0"/>
              </a:rPr>
              <a:t>Be careful for nothing; but in every thing by prayer and supplication with thanksgiving let your requests be made known unto God. </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27F2E"/>
                </a:solidFill>
                <a:latin typeface="Times New Roman" pitchFamily="18" charset="0"/>
                <a:cs typeface="Times New Roman" pitchFamily="18" charset="0"/>
              </a:rPr>
              <a:t>Colossians 4:2</a:t>
            </a:r>
            <a:endParaRPr lang="en-US" dirty="0"/>
          </a:p>
        </p:txBody>
      </p:sp>
      <p:sp>
        <p:nvSpPr>
          <p:cNvPr id="3" name="Content Placeholder 2"/>
          <p:cNvSpPr>
            <a:spLocks noGrp="1"/>
          </p:cNvSpPr>
          <p:nvPr>
            <p:ph idx="1"/>
          </p:nvPr>
        </p:nvSpPr>
        <p:spPr>
          <a:xfrm>
            <a:off x="457200" y="2590800"/>
            <a:ext cx="8229600" cy="3535363"/>
          </a:xfrm>
        </p:spPr>
        <p:txBody>
          <a:bodyPr/>
          <a:lstStyle/>
          <a:p>
            <a:r>
              <a:rPr lang="en-US" sz="4000" i="1" dirty="0" smtClean="0">
                <a:solidFill>
                  <a:srgbClr val="927F2E"/>
                </a:solidFill>
                <a:latin typeface="Times New Roman" pitchFamily="18" charset="0"/>
                <a:cs typeface="Times New Roman" pitchFamily="18" charset="0"/>
              </a:rPr>
              <a:t>Continue in prayer, and watch in the same with thanksgiving; </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27F2E"/>
                </a:solidFill>
                <a:latin typeface="Times New Roman" pitchFamily="18" charset="0"/>
                <a:cs typeface="Times New Roman" pitchFamily="18" charset="0"/>
              </a:rPr>
              <a:t>I Thessalonians 5:17</a:t>
            </a:r>
            <a:endParaRPr lang="en-US" dirty="0"/>
          </a:p>
        </p:txBody>
      </p:sp>
      <p:sp>
        <p:nvSpPr>
          <p:cNvPr id="3" name="Content Placeholder 2"/>
          <p:cNvSpPr>
            <a:spLocks noGrp="1"/>
          </p:cNvSpPr>
          <p:nvPr>
            <p:ph idx="1"/>
          </p:nvPr>
        </p:nvSpPr>
        <p:spPr>
          <a:xfrm>
            <a:off x="457200" y="2514600"/>
            <a:ext cx="8229600" cy="3611563"/>
          </a:xfrm>
        </p:spPr>
        <p:txBody>
          <a:bodyPr/>
          <a:lstStyle/>
          <a:p>
            <a:r>
              <a:rPr lang="en-US" sz="4800" i="1" dirty="0" smtClean="0">
                <a:solidFill>
                  <a:srgbClr val="927F2E"/>
                </a:solidFill>
                <a:latin typeface="Times New Roman" pitchFamily="18" charset="0"/>
                <a:cs typeface="Times New Roman" pitchFamily="18" charset="0"/>
              </a:rPr>
              <a:t>Pray without ceasing.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a:xfrm>
            <a:off x="304800" y="1524001"/>
            <a:ext cx="8534400" cy="2076450"/>
          </a:xfrm>
        </p:spPr>
        <p:txBody>
          <a:bodyPr/>
          <a:lstStyle/>
          <a:p>
            <a:pPr eaLnBrk="1" hangingPunct="1"/>
            <a:r>
              <a:rPr lang="en-US" sz="4000" dirty="0" smtClean="0">
                <a:latin typeface="Times New Roman" pitchFamily="18" charset="0"/>
                <a:cs typeface="Times New Roman" pitchFamily="18" charset="0"/>
              </a:rPr>
              <a:t>Put On Armor of </a:t>
            </a:r>
            <a:r>
              <a:rPr lang="en-US" sz="4000" dirty="0" err="1" smtClean="0">
                <a:latin typeface="Times New Roman" pitchFamily="18" charset="0"/>
                <a:cs typeface="Times New Roman" pitchFamily="18" charset="0"/>
              </a:rPr>
              <a:t>God.Praying</a:t>
            </a:r>
            <a:r>
              <a:rPr lang="en-US" sz="4000" dirty="0" smtClean="0">
                <a:latin typeface="Times New Roman" pitchFamily="18" charset="0"/>
                <a:cs typeface="Times New Roman" pitchFamily="18" charset="0"/>
              </a:rPr>
              <a:t> Always</a:t>
            </a: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endParaRPr lang="en-US" sz="3600" i="1" dirty="0" smtClean="0">
              <a:latin typeface="Times New Roman" pitchFamily="18" charset="0"/>
              <a:cs typeface="Times New Roman" pitchFamily="18" charset="0"/>
            </a:endParaRPr>
          </a:p>
        </p:txBody>
      </p:sp>
      <p:sp>
        <p:nvSpPr>
          <p:cNvPr id="6147" name="Rectangle 3"/>
          <p:cNvSpPr>
            <a:spLocks noGrp="1" noChangeArrowheads="1"/>
          </p:cNvSpPr>
          <p:nvPr>
            <p:ph type="subTitle" idx="1"/>
          </p:nvPr>
        </p:nvSpPr>
        <p:spPr>
          <a:xfrm>
            <a:off x="1371600" y="5181600"/>
            <a:ext cx="6400800" cy="457200"/>
          </a:xfrm>
        </p:spPr>
        <p:txBody>
          <a:bodyPr/>
          <a:lstStyle/>
          <a:p>
            <a:pPr algn="l" eaLnBrk="1" hangingPunct="1"/>
            <a:endParaRPr lang="en-US" sz="1800" dirty="0" smtClean="0">
              <a:latin typeface="Times New Roman" pitchFamily="18" charset="0"/>
              <a:cs typeface="Times New Roman" pitchFamily="18" charset="0"/>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27F2E"/>
                </a:solidFill>
                <a:latin typeface="Times New Roman" pitchFamily="18" charset="0"/>
                <a:cs typeface="Times New Roman" pitchFamily="18" charset="0"/>
              </a:rPr>
              <a:t>I Thessalonians 5:18</a:t>
            </a:r>
            <a:endParaRPr lang="en-US" dirty="0"/>
          </a:p>
        </p:txBody>
      </p:sp>
      <p:sp>
        <p:nvSpPr>
          <p:cNvPr id="3" name="Content Placeholder 2"/>
          <p:cNvSpPr>
            <a:spLocks noGrp="1"/>
          </p:cNvSpPr>
          <p:nvPr>
            <p:ph idx="1"/>
          </p:nvPr>
        </p:nvSpPr>
        <p:spPr>
          <a:xfrm>
            <a:off x="457200" y="2590800"/>
            <a:ext cx="8229600" cy="3535363"/>
          </a:xfrm>
        </p:spPr>
        <p:txBody>
          <a:bodyPr/>
          <a:lstStyle/>
          <a:p>
            <a:r>
              <a:rPr lang="en-US" sz="3600" i="1" dirty="0" smtClean="0">
                <a:solidFill>
                  <a:srgbClr val="927F2E"/>
                </a:solidFill>
                <a:latin typeface="Times New Roman" pitchFamily="18" charset="0"/>
                <a:cs typeface="Times New Roman" pitchFamily="18" charset="0"/>
              </a:rPr>
              <a:t>In every thing give thanks: for this is the will of God in Christ Jesus concerning you. </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27F2E"/>
                </a:solidFill>
                <a:latin typeface="Times New Roman" pitchFamily="18" charset="0"/>
                <a:cs typeface="Times New Roman" pitchFamily="18" charset="0"/>
              </a:rPr>
              <a:t>I Timothy 2:8</a:t>
            </a:r>
            <a:endParaRPr lang="en-US" dirty="0"/>
          </a:p>
        </p:txBody>
      </p:sp>
      <p:sp>
        <p:nvSpPr>
          <p:cNvPr id="3" name="Content Placeholder 2"/>
          <p:cNvSpPr>
            <a:spLocks noGrp="1"/>
          </p:cNvSpPr>
          <p:nvPr>
            <p:ph idx="1"/>
          </p:nvPr>
        </p:nvSpPr>
        <p:spPr>
          <a:xfrm>
            <a:off x="457200" y="2514600"/>
            <a:ext cx="8229600" cy="3611563"/>
          </a:xfrm>
        </p:spPr>
        <p:txBody>
          <a:bodyPr/>
          <a:lstStyle/>
          <a:p>
            <a:r>
              <a:rPr lang="en-US" sz="4000" i="1" dirty="0" smtClean="0">
                <a:solidFill>
                  <a:srgbClr val="927F2E"/>
                </a:solidFill>
                <a:latin typeface="Times New Roman" pitchFamily="18" charset="0"/>
                <a:cs typeface="Times New Roman" pitchFamily="18" charset="0"/>
              </a:rPr>
              <a:t>I will therefore that men pray every where, lifting up holy hands, without wrath and doubting. </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27F2E"/>
                </a:solidFill>
                <a:latin typeface="Times New Roman" pitchFamily="18" charset="0"/>
                <a:cs typeface="Times New Roman" pitchFamily="18" charset="0"/>
              </a:rPr>
              <a:t>James 5:13-15</a:t>
            </a:r>
            <a:endParaRPr lang="en-US" dirty="0"/>
          </a:p>
        </p:txBody>
      </p:sp>
      <p:sp>
        <p:nvSpPr>
          <p:cNvPr id="3" name="Content Placeholder 2"/>
          <p:cNvSpPr>
            <a:spLocks noGrp="1"/>
          </p:cNvSpPr>
          <p:nvPr>
            <p:ph idx="1"/>
          </p:nvPr>
        </p:nvSpPr>
        <p:spPr/>
        <p:txBody>
          <a:bodyPr/>
          <a:lstStyle/>
          <a:p>
            <a:r>
              <a:rPr lang="en-US" i="1" dirty="0" smtClean="0">
                <a:solidFill>
                  <a:srgbClr val="927F2E"/>
                </a:solidFill>
                <a:latin typeface="Times New Roman" pitchFamily="18" charset="0"/>
                <a:cs typeface="Times New Roman" pitchFamily="18" charset="0"/>
              </a:rPr>
              <a:t>Is any among you afflicted? let him pray. Is any merry? let him sing psalms. </a:t>
            </a:r>
          </a:p>
          <a:p>
            <a:r>
              <a:rPr lang="en-US" i="1" dirty="0" smtClean="0">
                <a:solidFill>
                  <a:srgbClr val="927F2E"/>
                </a:solidFill>
                <a:latin typeface="Times New Roman" pitchFamily="18" charset="0"/>
                <a:cs typeface="Times New Roman" pitchFamily="18" charset="0"/>
              </a:rPr>
              <a:t>Is any sick among you? let him call for the elders of the church; and let them pray over him, anointing him with oil in the name of the Lord: </a:t>
            </a:r>
          </a:p>
          <a:p>
            <a:r>
              <a:rPr lang="en-US" i="1" dirty="0" smtClean="0">
                <a:solidFill>
                  <a:srgbClr val="927F2E"/>
                </a:solidFill>
                <a:latin typeface="Times New Roman" pitchFamily="18" charset="0"/>
                <a:cs typeface="Times New Roman" pitchFamily="18" charset="0"/>
              </a:rPr>
              <a:t>And the prayer of faith shall save the sick, and the Lord shall raise him up; and if he have committed sins, they shall be forgiven him. </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27F2E"/>
                </a:solidFill>
                <a:latin typeface="Times New Roman" pitchFamily="18" charset="0"/>
                <a:cs typeface="Times New Roman" pitchFamily="18" charset="0"/>
              </a:rPr>
              <a:t>James 5:16</a:t>
            </a:r>
            <a:endParaRPr lang="en-US" dirty="0"/>
          </a:p>
        </p:txBody>
      </p:sp>
      <p:sp>
        <p:nvSpPr>
          <p:cNvPr id="3" name="Content Placeholder 2"/>
          <p:cNvSpPr>
            <a:spLocks noGrp="1"/>
          </p:cNvSpPr>
          <p:nvPr>
            <p:ph idx="1"/>
          </p:nvPr>
        </p:nvSpPr>
        <p:spPr>
          <a:xfrm>
            <a:off x="457200" y="2209800"/>
            <a:ext cx="8229600" cy="3916363"/>
          </a:xfrm>
        </p:spPr>
        <p:txBody>
          <a:bodyPr/>
          <a:lstStyle/>
          <a:p>
            <a:r>
              <a:rPr lang="en-US" sz="4000" i="1" dirty="0" smtClean="0">
                <a:solidFill>
                  <a:srgbClr val="927F2E"/>
                </a:solidFill>
                <a:latin typeface="Times New Roman" pitchFamily="18" charset="0"/>
                <a:cs typeface="Times New Roman" pitchFamily="18" charset="0"/>
              </a:rPr>
              <a:t>Confess [your] faults one to another, and pray one for another, that ye may be healed. The effectual fervent prayer of a righteous man </a:t>
            </a:r>
            <a:r>
              <a:rPr lang="en-US" sz="4000" i="1" dirty="0" err="1" smtClean="0">
                <a:solidFill>
                  <a:srgbClr val="927F2E"/>
                </a:solidFill>
                <a:latin typeface="Times New Roman" pitchFamily="18" charset="0"/>
                <a:cs typeface="Times New Roman" pitchFamily="18" charset="0"/>
              </a:rPr>
              <a:t>availeth</a:t>
            </a:r>
            <a:r>
              <a:rPr lang="en-US" sz="4000" i="1" dirty="0" smtClean="0">
                <a:solidFill>
                  <a:srgbClr val="927F2E"/>
                </a:solidFill>
                <a:latin typeface="Times New Roman" pitchFamily="18" charset="0"/>
                <a:cs typeface="Times New Roman" pitchFamily="18" charset="0"/>
              </a:rPr>
              <a:t> much. </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27F2E"/>
                </a:solidFill>
                <a:latin typeface="Times New Roman" pitchFamily="18" charset="0"/>
                <a:cs typeface="Times New Roman" pitchFamily="18" charset="0"/>
              </a:rPr>
              <a:t>I John 5:13-15</a:t>
            </a:r>
            <a:endParaRPr lang="en-US" dirty="0"/>
          </a:p>
        </p:txBody>
      </p:sp>
      <p:sp>
        <p:nvSpPr>
          <p:cNvPr id="3" name="Content Placeholder 2"/>
          <p:cNvSpPr>
            <a:spLocks noGrp="1"/>
          </p:cNvSpPr>
          <p:nvPr>
            <p:ph idx="1"/>
          </p:nvPr>
        </p:nvSpPr>
        <p:spPr/>
        <p:txBody>
          <a:bodyPr/>
          <a:lstStyle/>
          <a:p>
            <a:r>
              <a:rPr lang="en-US" sz="2900" i="1" dirty="0" smtClean="0">
                <a:solidFill>
                  <a:srgbClr val="927F2E"/>
                </a:solidFill>
                <a:latin typeface="Times New Roman" pitchFamily="18" charset="0"/>
                <a:cs typeface="Times New Roman" pitchFamily="18" charset="0"/>
              </a:rPr>
              <a:t>These things have I written unto you that believe on the name of the Son of God; that ye may know that ye have eternal life, and that ye may believe on the name of the Son of God. </a:t>
            </a:r>
          </a:p>
          <a:p>
            <a:r>
              <a:rPr lang="en-US" sz="2900" i="1" dirty="0" smtClean="0">
                <a:solidFill>
                  <a:srgbClr val="927F2E"/>
                </a:solidFill>
                <a:latin typeface="Times New Roman" pitchFamily="18" charset="0"/>
                <a:cs typeface="Times New Roman" pitchFamily="18" charset="0"/>
              </a:rPr>
              <a:t>And this is the confidence that we have in him, that, if we ask any thing according to his will, he </a:t>
            </a:r>
            <a:r>
              <a:rPr lang="en-US" sz="2900" i="1" dirty="0" err="1" smtClean="0">
                <a:solidFill>
                  <a:srgbClr val="927F2E"/>
                </a:solidFill>
                <a:latin typeface="Times New Roman" pitchFamily="18" charset="0"/>
                <a:cs typeface="Times New Roman" pitchFamily="18" charset="0"/>
              </a:rPr>
              <a:t>heareth</a:t>
            </a:r>
            <a:r>
              <a:rPr lang="en-US" sz="2900" i="1" dirty="0" smtClean="0">
                <a:solidFill>
                  <a:srgbClr val="927F2E"/>
                </a:solidFill>
                <a:latin typeface="Times New Roman" pitchFamily="18" charset="0"/>
                <a:cs typeface="Times New Roman" pitchFamily="18" charset="0"/>
              </a:rPr>
              <a:t> us: </a:t>
            </a:r>
          </a:p>
          <a:p>
            <a:r>
              <a:rPr lang="en-US" sz="2900" i="1" dirty="0" smtClean="0">
                <a:solidFill>
                  <a:srgbClr val="927F2E"/>
                </a:solidFill>
                <a:latin typeface="Times New Roman" pitchFamily="18" charset="0"/>
                <a:cs typeface="Times New Roman" pitchFamily="18" charset="0"/>
              </a:rPr>
              <a:t>And if we know that he hear us, whatsoever we ask, we know that we have the petitions that we desired of him. </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27F2E"/>
                </a:solidFill>
                <a:latin typeface="Times New Roman" pitchFamily="18" charset="0"/>
                <a:cs typeface="Times New Roman" pitchFamily="18" charset="0"/>
              </a:rPr>
              <a:t>I John 3:22-23</a:t>
            </a:r>
            <a:endParaRPr lang="en-US" dirty="0"/>
          </a:p>
        </p:txBody>
      </p:sp>
      <p:sp>
        <p:nvSpPr>
          <p:cNvPr id="3" name="Content Placeholder 2"/>
          <p:cNvSpPr>
            <a:spLocks noGrp="1"/>
          </p:cNvSpPr>
          <p:nvPr>
            <p:ph idx="1"/>
          </p:nvPr>
        </p:nvSpPr>
        <p:spPr/>
        <p:txBody>
          <a:bodyPr/>
          <a:lstStyle/>
          <a:p>
            <a:r>
              <a:rPr lang="en-US" i="1" dirty="0" smtClean="0">
                <a:solidFill>
                  <a:srgbClr val="927F2E"/>
                </a:solidFill>
                <a:latin typeface="Times New Roman" pitchFamily="18" charset="0"/>
                <a:cs typeface="Times New Roman" pitchFamily="18" charset="0"/>
              </a:rPr>
              <a:t>And whatsoever we ask, we receive of him, because we keep his commandments, and do those things that are pleasing in his sight. </a:t>
            </a:r>
          </a:p>
          <a:p>
            <a:r>
              <a:rPr lang="en-US" i="1" dirty="0" smtClean="0">
                <a:solidFill>
                  <a:srgbClr val="927F2E"/>
                </a:solidFill>
                <a:latin typeface="Times New Roman" pitchFamily="18" charset="0"/>
                <a:cs typeface="Times New Roman" pitchFamily="18" charset="0"/>
              </a:rPr>
              <a:t>And this is his commandment, That we should believe on the name of his Son Jesus Christ, and love one another, as he gave us commandment. </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27F2E"/>
                </a:solidFill>
                <a:latin typeface="Times New Roman" pitchFamily="18" charset="0"/>
                <a:cs typeface="Times New Roman" pitchFamily="18" charset="0"/>
              </a:rPr>
              <a:t>Revelation 8:3-4</a:t>
            </a:r>
            <a:endParaRPr lang="en-US" dirty="0"/>
          </a:p>
        </p:txBody>
      </p:sp>
      <p:sp>
        <p:nvSpPr>
          <p:cNvPr id="3" name="Content Placeholder 2"/>
          <p:cNvSpPr>
            <a:spLocks noGrp="1"/>
          </p:cNvSpPr>
          <p:nvPr>
            <p:ph idx="1"/>
          </p:nvPr>
        </p:nvSpPr>
        <p:spPr/>
        <p:txBody>
          <a:bodyPr/>
          <a:lstStyle/>
          <a:p>
            <a:r>
              <a:rPr lang="en-US" i="1" dirty="0" smtClean="0">
                <a:solidFill>
                  <a:srgbClr val="927F2E"/>
                </a:solidFill>
                <a:latin typeface="Times New Roman" pitchFamily="18" charset="0"/>
                <a:cs typeface="Times New Roman" pitchFamily="18" charset="0"/>
              </a:rPr>
              <a:t>And another angel came and stood at the altar, having a golden censer; and there was given unto him much incense, that he should offer [it] with the prayers of all saints upon the golden altar which was before the throne. </a:t>
            </a:r>
          </a:p>
          <a:p>
            <a:r>
              <a:rPr lang="en-US" i="1" dirty="0" smtClean="0">
                <a:solidFill>
                  <a:srgbClr val="927F2E"/>
                </a:solidFill>
                <a:latin typeface="Times New Roman" pitchFamily="18" charset="0"/>
                <a:cs typeface="Times New Roman" pitchFamily="18" charset="0"/>
              </a:rPr>
              <a:t>And the smoke of the incense, [which came] with the prayers of the saints, ascended up before God out of the angel's hand. </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r>
              <a:rPr lang="en-US" i="1" dirty="0">
                <a:solidFill>
                  <a:srgbClr val="927F2E"/>
                </a:solidFill>
                <a:latin typeface="Times New Roman" pitchFamily="18" charset="0"/>
                <a:cs typeface="Times New Roman" pitchFamily="18" charset="0"/>
              </a:rPr>
              <a:t>Ephesians 6.14-20</a:t>
            </a:r>
          </a:p>
        </p:txBody>
      </p:sp>
      <p:sp>
        <p:nvSpPr>
          <p:cNvPr id="31747" name="Rectangle 3"/>
          <p:cNvSpPr>
            <a:spLocks noGrp="1" noChangeArrowheads="1"/>
          </p:cNvSpPr>
          <p:nvPr>
            <p:ph type="body" idx="1"/>
          </p:nvPr>
        </p:nvSpPr>
        <p:spPr>
          <a:xfrm>
            <a:off x="457200" y="1447800"/>
            <a:ext cx="8229600" cy="4876800"/>
          </a:xfrm>
        </p:spPr>
        <p:txBody>
          <a:bodyPr/>
          <a:lstStyle/>
          <a:p>
            <a:r>
              <a:rPr lang="en-US" sz="2100" i="1" dirty="0">
                <a:solidFill>
                  <a:srgbClr val="927F2E"/>
                </a:solidFill>
                <a:latin typeface="Times New Roman" pitchFamily="18" charset="0"/>
                <a:cs typeface="Times New Roman" pitchFamily="18" charset="0"/>
              </a:rPr>
              <a:t>Stand therefore, having your loins girt about with truth, and having on the breastplate of righteousness;</a:t>
            </a:r>
          </a:p>
          <a:p>
            <a:r>
              <a:rPr lang="en-US" sz="2100" i="1" dirty="0">
                <a:solidFill>
                  <a:srgbClr val="927F2E"/>
                </a:solidFill>
                <a:latin typeface="Times New Roman" pitchFamily="18" charset="0"/>
                <a:cs typeface="Times New Roman" pitchFamily="18" charset="0"/>
              </a:rPr>
              <a:t>And your feet shod with the preparation of the gospel of peace; </a:t>
            </a:r>
          </a:p>
          <a:p>
            <a:r>
              <a:rPr lang="en-US" sz="2100" i="1" dirty="0">
                <a:solidFill>
                  <a:srgbClr val="927F2E"/>
                </a:solidFill>
                <a:latin typeface="Times New Roman" pitchFamily="18" charset="0"/>
                <a:cs typeface="Times New Roman" pitchFamily="18" charset="0"/>
              </a:rPr>
              <a:t>Above all, taking the shield of faith, wherewith ye shall be able to quench all the fiery darts of the wicked. </a:t>
            </a:r>
          </a:p>
          <a:p>
            <a:r>
              <a:rPr lang="en-US" sz="2100" i="1" dirty="0">
                <a:solidFill>
                  <a:srgbClr val="927F2E"/>
                </a:solidFill>
                <a:latin typeface="Times New Roman" pitchFamily="18" charset="0"/>
                <a:cs typeface="Times New Roman" pitchFamily="18" charset="0"/>
              </a:rPr>
              <a:t>And take the helmet of salvation, and the sword of the Spirit, which is the word of God: </a:t>
            </a:r>
          </a:p>
          <a:p>
            <a:r>
              <a:rPr lang="en-US" sz="2100" b="1" i="1" dirty="0">
                <a:solidFill>
                  <a:srgbClr val="927F2E"/>
                </a:solidFill>
                <a:latin typeface="Times New Roman" pitchFamily="18" charset="0"/>
                <a:cs typeface="Times New Roman" pitchFamily="18" charset="0"/>
              </a:rPr>
              <a:t>Praying always with all prayer </a:t>
            </a:r>
            <a:r>
              <a:rPr lang="en-US" sz="2100" i="1" dirty="0">
                <a:solidFill>
                  <a:srgbClr val="927F2E"/>
                </a:solidFill>
                <a:latin typeface="Times New Roman" pitchFamily="18" charset="0"/>
                <a:cs typeface="Times New Roman" pitchFamily="18" charset="0"/>
              </a:rPr>
              <a:t>and supplication in the Spirit, and watching thereunto with all perseverance and supplication for all saints; </a:t>
            </a:r>
          </a:p>
          <a:p>
            <a:r>
              <a:rPr lang="en-US" sz="2100" i="1" dirty="0">
                <a:solidFill>
                  <a:srgbClr val="927F2E"/>
                </a:solidFill>
                <a:latin typeface="Times New Roman" pitchFamily="18" charset="0"/>
                <a:cs typeface="Times New Roman" pitchFamily="18" charset="0"/>
              </a:rPr>
              <a:t>And for me, that utterance may be given unto me, that I may open my mouth boldly, to make known the mystery of the gospel, </a:t>
            </a:r>
          </a:p>
          <a:p>
            <a:r>
              <a:rPr lang="en-US" sz="2100" i="1" dirty="0">
                <a:solidFill>
                  <a:srgbClr val="927F2E"/>
                </a:solidFill>
                <a:latin typeface="Times New Roman" pitchFamily="18" charset="0"/>
                <a:cs typeface="Times New Roman" pitchFamily="18" charset="0"/>
              </a:rPr>
              <a:t>For which I am an ambassador in bonds: that therein I may speak boldly, as I ought to speak.</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b="1" i="1" dirty="0">
                <a:solidFill>
                  <a:srgbClr val="927F2E"/>
                </a:solidFill>
                <a:latin typeface="Times New Roman" pitchFamily="18" charset="0"/>
                <a:cs typeface="Times New Roman" pitchFamily="18" charset="0"/>
              </a:rPr>
              <a:t>Put On Whole Armor of God</a:t>
            </a:r>
          </a:p>
        </p:txBody>
      </p:sp>
      <p:sp>
        <p:nvSpPr>
          <p:cNvPr id="7171" name="Rectangle 3"/>
          <p:cNvSpPr>
            <a:spLocks noGrp="1" noChangeArrowheads="1"/>
          </p:cNvSpPr>
          <p:nvPr>
            <p:ph type="body" idx="1"/>
          </p:nvPr>
        </p:nvSpPr>
        <p:spPr>
          <a:xfrm>
            <a:off x="457200" y="1524000"/>
            <a:ext cx="8229600" cy="4602163"/>
          </a:xfrm>
        </p:spPr>
        <p:txBody>
          <a:bodyPr/>
          <a:lstStyle/>
          <a:p>
            <a:r>
              <a:rPr lang="en-US" sz="2400" i="1" dirty="0">
                <a:solidFill>
                  <a:srgbClr val="927F2E"/>
                </a:solidFill>
                <a:latin typeface="Times New Roman" pitchFamily="18" charset="0"/>
                <a:cs typeface="Times New Roman" pitchFamily="18" charset="0"/>
              </a:rPr>
              <a:t>Eph 6:10  Finally, my brethren, be strong in the Lord, and in the power of his might. </a:t>
            </a:r>
          </a:p>
          <a:p>
            <a:r>
              <a:rPr lang="en-US" sz="2400" i="1" dirty="0">
                <a:solidFill>
                  <a:srgbClr val="927F2E"/>
                </a:solidFill>
                <a:latin typeface="Times New Roman" pitchFamily="18" charset="0"/>
                <a:cs typeface="Times New Roman" pitchFamily="18" charset="0"/>
              </a:rPr>
              <a:t>Eph 6:11  Put on the whole </a:t>
            </a:r>
            <a:r>
              <a:rPr lang="en-US" sz="2400" i="1" dirty="0" err="1">
                <a:solidFill>
                  <a:srgbClr val="927F2E"/>
                </a:solidFill>
                <a:latin typeface="Times New Roman" pitchFamily="18" charset="0"/>
                <a:cs typeface="Times New Roman" pitchFamily="18" charset="0"/>
              </a:rPr>
              <a:t>armour</a:t>
            </a:r>
            <a:r>
              <a:rPr lang="en-US" sz="2400" i="1" dirty="0">
                <a:solidFill>
                  <a:srgbClr val="927F2E"/>
                </a:solidFill>
                <a:latin typeface="Times New Roman" pitchFamily="18" charset="0"/>
                <a:cs typeface="Times New Roman" pitchFamily="18" charset="0"/>
              </a:rPr>
              <a:t> of God, that ye may be able to stand against the wiles of the devil. </a:t>
            </a:r>
          </a:p>
          <a:p>
            <a:r>
              <a:rPr lang="en-US" sz="2400" i="1" dirty="0">
                <a:solidFill>
                  <a:srgbClr val="927F2E"/>
                </a:solidFill>
                <a:latin typeface="Times New Roman" pitchFamily="18" charset="0"/>
                <a:cs typeface="Times New Roman" pitchFamily="18" charset="0"/>
              </a:rPr>
              <a:t>Eph 6:12  For we wrestle not against flesh and blood, but against principalities, against powers, against the rulers of the darkness of this world, against spiritual wickedness in high [places]. </a:t>
            </a:r>
          </a:p>
          <a:p>
            <a:r>
              <a:rPr lang="en-US" sz="2400" i="1" dirty="0">
                <a:solidFill>
                  <a:srgbClr val="927F2E"/>
                </a:solidFill>
                <a:latin typeface="Times New Roman" pitchFamily="18" charset="0"/>
                <a:cs typeface="Times New Roman" pitchFamily="18" charset="0"/>
              </a:rPr>
              <a:t>Eph 6:13  Wherefore take unto you the whole </a:t>
            </a:r>
            <a:r>
              <a:rPr lang="en-US" sz="2400" i="1" dirty="0" err="1">
                <a:solidFill>
                  <a:srgbClr val="927F2E"/>
                </a:solidFill>
                <a:latin typeface="Times New Roman" pitchFamily="18" charset="0"/>
                <a:cs typeface="Times New Roman" pitchFamily="18" charset="0"/>
              </a:rPr>
              <a:t>armour</a:t>
            </a:r>
            <a:r>
              <a:rPr lang="en-US" sz="2400" i="1" dirty="0">
                <a:solidFill>
                  <a:srgbClr val="927F2E"/>
                </a:solidFill>
                <a:latin typeface="Times New Roman" pitchFamily="18" charset="0"/>
                <a:cs typeface="Times New Roman" pitchFamily="18" charset="0"/>
              </a:rPr>
              <a:t> of God, that ye may be able to withstand in the evil day, and having done all, to stand.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n-US" b="1" i="1" dirty="0" smtClean="0">
                <a:solidFill>
                  <a:srgbClr val="927F2E"/>
                </a:solidFill>
                <a:latin typeface="Times New Roman" pitchFamily="18" charset="0"/>
                <a:cs typeface="Times New Roman" pitchFamily="18" charset="0"/>
              </a:rPr>
              <a:t>Praying Always</a:t>
            </a:r>
            <a:endParaRPr lang="en-US" b="1" i="1" dirty="0">
              <a:solidFill>
                <a:srgbClr val="927F2E"/>
              </a:solidFill>
              <a:latin typeface="Times New Roman" pitchFamily="18" charset="0"/>
              <a:cs typeface="Times New Roman" pitchFamily="18" charset="0"/>
            </a:endParaRPr>
          </a:p>
        </p:txBody>
      </p:sp>
      <p:sp>
        <p:nvSpPr>
          <p:cNvPr id="8195" name="Rectangle 3"/>
          <p:cNvSpPr>
            <a:spLocks noGrp="1" noChangeArrowheads="1"/>
          </p:cNvSpPr>
          <p:nvPr>
            <p:ph type="body" idx="1"/>
          </p:nvPr>
        </p:nvSpPr>
        <p:spPr>
          <a:xfrm>
            <a:off x="457200" y="2819400"/>
            <a:ext cx="8229600" cy="3306763"/>
          </a:xfrm>
        </p:spPr>
        <p:txBody>
          <a:bodyPr/>
          <a:lstStyle/>
          <a:p>
            <a:r>
              <a:rPr lang="en-US" dirty="0">
                <a:solidFill>
                  <a:srgbClr val="927F2E"/>
                </a:solidFill>
                <a:latin typeface="Times New Roman" pitchFamily="18" charset="0"/>
                <a:cs typeface="Times New Roman" pitchFamily="18" charset="0"/>
              </a:rPr>
              <a:t>Eph </a:t>
            </a:r>
            <a:r>
              <a:rPr lang="en-US" dirty="0" smtClean="0">
                <a:solidFill>
                  <a:srgbClr val="927F2E"/>
                </a:solidFill>
                <a:latin typeface="Times New Roman" pitchFamily="18" charset="0"/>
                <a:cs typeface="Times New Roman" pitchFamily="18" charset="0"/>
              </a:rPr>
              <a:t>6:18  </a:t>
            </a:r>
            <a:r>
              <a:rPr lang="en-US" i="1" dirty="0" smtClean="0">
                <a:solidFill>
                  <a:srgbClr val="927F2E"/>
                </a:solidFill>
                <a:latin typeface="Times New Roman" pitchFamily="18" charset="0"/>
                <a:cs typeface="Times New Roman" pitchFamily="18" charset="0"/>
              </a:rPr>
              <a:t>Praying always with all prayer </a:t>
            </a:r>
            <a:endParaRPr lang="en-US"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latin typeface="Times New Roman" pitchFamily="18" charset="0"/>
                <a:cs typeface="Times New Roman" pitchFamily="18" charset="0"/>
              </a:rPr>
              <a:t>Jamieson, </a:t>
            </a:r>
            <a:r>
              <a:rPr lang="en-US" sz="3600" dirty="0" err="1" smtClean="0">
                <a:latin typeface="Times New Roman" pitchFamily="18" charset="0"/>
                <a:cs typeface="Times New Roman" pitchFamily="18" charset="0"/>
              </a:rPr>
              <a:t>Fausset</a:t>
            </a:r>
            <a:r>
              <a:rPr lang="en-US" sz="3600" dirty="0" smtClean="0">
                <a:latin typeface="Times New Roman" pitchFamily="18" charset="0"/>
                <a:cs typeface="Times New Roman" pitchFamily="18" charset="0"/>
              </a:rPr>
              <a:t> and Brown Commentary</a:t>
            </a:r>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dirty="0" smtClean="0">
                <a:latin typeface="Times New Roman" pitchFamily="18" charset="0"/>
                <a:cs typeface="Times New Roman" pitchFamily="18" charset="0"/>
              </a:rPr>
              <a:t>Eph 6:18  always--Greek, "in every season"; implying opportunity and exigency (</a:t>
            </a:r>
            <a:r>
              <a:rPr lang="en-US" u="sng" dirty="0" smtClean="0">
                <a:latin typeface="Times New Roman" pitchFamily="18" charset="0"/>
                <a:cs typeface="Times New Roman" pitchFamily="18" charset="0"/>
              </a:rPr>
              <a:t>Col_4:2</a:t>
            </a:r>
            <a:r>
              <a:rPr lang="en-US" dirty="0" smtClean="0">
                <a:latin typeface="Times New Roman" pitchFamily="18" charset="0"/>
                <a:cs typeface="Times New Roman" pitchFamily="18" charset="0"/>
              </a:rPr>
              <a:t>). Paul uses the very words of Jesus in </a:t>
            </a:r>
            <a:r>
              <a:rPr lang="en-US" u="sng" dirty="0" smtClean="0">
                <a:latin typeface="Times New Roman" pitchFamily="18" charset="0"/>
                <a:cs typeface="Times New Roman" pitchFamily="18" charset="0"/>
              </a:rPr>
              <a:t>Luk_21:36</a:t>
            </a:r>
            <a:r>
              <a:rPr lang="en-US" dirty="0" smtClean="0">
                <a:latin typeface="Times New Roman" pitchFamily="18" charset="0"/>
                <a:cs typeface="Times New Roman" pitchFamily="18" charset="0"/>
              </a:rPr>
              <a:t> (a Gospel which he quotes elsewhere, in </a:t>
            </a:r>
            <a:r>
              <a:rPr lang="en-US" dirty="0" err="1" smtClean="0">
                <a:latin typeface="Times New Roman" pitchFamily="18" charset="0"/>
                <a:cs typeface="Times New Roman" pitchFamily="18" charset="0"/>
              </a:rPr>
              <a:t>undesigned</a:t>
            </a:r>
            <a:r>
              <a:rPr lang="en-US" dirty="0" smtClean="0">
                <a:latin typeface="Times New Roman" pitchFamily="18" charset="0"/>
                <a:cs typeface="Times New Roman" pitchFamily="18" charset="0"/>
              </a:rPr>
              <a:t> consonance with the fact of Luke being his associate in travel, </a:t>
            </a:r>
            <a:r>
              <a:rPr lang="en-US" u="sng" dirty="0" smtClean="0">
                <a:latin typeface="Times New Roman" pitchFamily="18" charset="0"/>
                <a:cs typeface="Times New Roman" pitchFamily="18" charset="0"/>
              </a:rPr>
              <a:t>1Co_11:23, &amp;c.; 1Ti_5:18</a:t>
            </a:r>
            <a:r>
              <a:rPr lang="en-US" dirty="0" smtClean="0">
                <a:latin typeface="Times New Roman" pitchFamily="18" charset="0"/>
                <a:cs typeface="Times New Roman" pitchFamily="18" charset="0"/>
              </a:rPr>
              <a:t>). Compare </a:t>
            </a:r>
            <a:r>
              <a:rPr lang="en-US" u="sng" dirty="0" smtClean="0">
                <a:latin typeface="Times New Roman" pitchFamily="18" charset="0"/>
                <a:cs typeface="Times New Roman" pitchFamily="18" charset="0"/>
              </a:rPr>
              <a:t>Luk_18:1; Rom_12:12; 1Th_5:17.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n-US" i="1" dirty="0" smtClean="0">
                <a:latin typeface="Times New Roman" pitchFamily="18" charset="0"/>
                <a:cs typeface="Times New Roman" pitchFamily="18" charset="0"/>
              </a:rPr>
              <a:t>Webster’s 1828 Dictionary</a:t>
            </a:r>
            <a:endParaRPr lang="en-US" i="1" dirty="0">
              <a:latin typeface="Times New Roman" pitchFamily="18" charset="0"/>
              <a:cs typeface="Times New Roman" pitchFamily="18" charset="0"/>
            </a:endParaRPr>
          </a:p>
        </p:txBody>
      </p:sp>
      <p:sp>
        <p:nvSpPr>
          <p:cNvPr id="3" name="Content Placeholder 2"/>
          <p:cNvSpPr>
            <a:spLocks noGrp="1"/>
          </p:cNvSpPr>
          <p:nvPr>
            <p:ph idx="1"/>
          </p:nvPr>
        </p:nvSpPr>
        <p:spPr>
          <a:xfrm>
            <a:off x="457200" y="1371600"/>
            <a:ext cx="8229600" cy="5105400"/>
          </a:xfrm>
        </p:spPr>
        <p:txBody>
          <a:bodyPr/>
          <a:lstStyle/>
          <a:p>
            <a:r>
              <a:rPr lang="en-US" sz="1600" b="1" dirty="0" smtClean="0">
                <a:latin typeface="Times New Roman" pitchFamily="18" charset="0"/>
                <a:cs typeface="Times New Roman" pitchFamily="18" charset="0"/>
              </a:rPr>
              <a:t>Always</a:t>
            </a:r>
          </a:p>
          <a:p>
            <a:r>
              <a:rPr lang="en-US" sz="1600" b="1" dirty="0" smtClean="0">
                <a:latin typeface="Times New Roman" pitchFamily="18" charset="0"/>
                <a:cs typeface="Times New Roman" pitchFamily="18" charset="0"/>
              </a:rPr>
              <a:t>AL'WAY or AL'WAYS, adv. [all and way]</a:t>
            </a:r>
          </a:p>
          <a:p>
            <a:endParaRPr lang="en-US" sz="1000" dirty="0" smtClean="0">
              <a:latin typeface="Times New Roman" pitchFamily="18" charset="0"/>
              <a:cs typeface="Times New Roman" pitchFamily="18" charset="0"/>
            </a:endParaRPr>
          </a:p>
          <a:p>
            <a:r>
              <a:rPr lang="en-US" sz="1600" dirty="0" smtClean="0">
                <a:latin typeface="Times New Roman" pitchFamily="18" charset="0"/>
                <a:cs typeface="Times New Roman" pitchFamily="18" charset="0"/>
              </a:rPr>
              <a:t>1. Perpetually; throughout all time; as, God is always the same.</a:t>
            </a:r>
          </a:p>
          <a:p>
            <a:r>
              <a:rPr lang="en-US" sz="1600" dirty="0" smtClean="0">
                <a:latin typeface="Times New Roman" pitchFamily="18" charset="0"/>
                <a:cs typeface="Times New Roman" pitchFamily="18" charset="0"/>
              </a:rPr>
              <a:t>2. Continually; without variation.</a:t>
            </a:r>
          </a:p>
          <a:p>
            <a:r>
              <a:rPr lang="en-US" sz="1600" dirty="0" smtClean="0">
                <a:latin typeface="Times New Roman" pitchFamily="18" charset="0"/>
                <a:cs typeface="Times New Roman" pitchFamily="18" charset="0"/>
              </a:rPr>
              <a:t>I do </a:t>
            </a:r>
            <a:r>
              <a:rPr lang="en-US" sz="1600" dirty="0" err="1" smtClean="0">
                <a:latin typeface="Times New Roman" pitchFamily="18" charset="0"/>
                <a:cs typeface="Times New Roman" pitchFamily="18" charset="0"/>
              </a:rPr>
              <a:t>alway</a:t>
            </a:r>
            <a:r>
              <a:rPr lang="en-US" sz="1600" dirty="0" smtClean="0">
                <a:latin typeface="Times New Roman" pitchFamily="18" charset="0"/>
                <a:cs typeface="Times New Roman" pitchFamily="18" charset="0"/>
              </a:rPr>
              <a:t> those things which please him. John 8. Mat 28.</a:t>
            </a:r>
          </a:p>
          <a:p>
            <a:r>
              <a:rPr lang="en-US" sz="1600" dirty="0" smtClean="0">
                <a:latin typeface="Times New Roman" pitchFamily="18" charset="0"/>
                <a:cs typeface="Times New Roman" pitchFamily="18" charset="0"/>
              </a:rPr>
              <a:t>3. Continually or constantly during a certain period, or regularly at stated intervals.</a:t>
            </a:r>
          </a:p>
          <a:p>
            <a:r>
              <a:rPr lang="en-US" sz="1600" dirty="0" err="1" smtClean="0">
                <a:latin typeface="Times New Roman" pitchFamily="18" charset="0"/>
                <a:cs typeface="Times New Roman" pitchFamily="18" charset="0"/>
              </a:rPr>
              <a:t>Mephibosheth</a:t>
            </a:r>
            <a:r>
              <a:rPr lang="en-US" sz="1600" dirty="0" smtClean="0">
                <a:latin typeface="Times New Roman" pitchFamily="18" charset="0"/>
                <a:cs typeface="Times New Roman" pitchFamily="18" charset="0"/>
              </a:rPr>
              <a:t> shall eat bread </a:t>
            </a:r>
            <a:r>
              <a:rPr lang="en-US" sz="1600" dirty="0" err="1" smtClean="0">
                <a:latin typeface="Times New Roman" pitchFamily="18" charset="0"/>
                <a:cs typeface="Times New Roman" pitchFamily="18" charset="0"/>
              </a:rPr>
              <a:t>alway</a:t>
            </a:r>
            <a:r>
              <a:rPr lang="en-US" sz="1600" dirty="0" smtClean="0">
                <a:latin typeface="Times New Roman" pitchFamily="18" charset="0"/>
                <a:cs typeface="Times New Roman" pitchFamily="18" charset="0"/>
              </a:rPr>
              <a:t> at my table. 2 Sam 9.</a:t>
            </a:r>
          </a:p>
          <a:p>
            <a:r>
              <a:rPr lang="en-US" sz="1600" dirty="0" smtClean="0">
                <a:latin typeface="Times New Roman" pitchFamily="18" charset="0"/>
                <a:cs typeface="Times New Roman" pitchFamily="18" charset="0"/>
              </a:rPr>
              <a:t>4. At all convenient times; regularly.</a:t>
            </a:r>
          </a:p>
          <a:p>
            <a:r>
              <a:rPr lang="en-US" sz="1600" dirty="0" smtClean="0">
                <a:latin typeface="Times New Roman" pitchFamily="18" charset="0"/>
                <a:cs typeface="Times New Roman" pitchFamily="18" charset="0"/>
              </a:rPr>
              <a:t>Cornelius prayed to God </a:t>
            </a:r>
            <a:r>
              <a:rPr lang="en-US" sz="1600" dirty="0" err="1" smtClean="0">
                <a:latin typeface="Times New Roman" pitchFamily="18" charset="0"/>
                <a:cs typeface="Times New Roman" pitchFamily="18" charset="0"/>
              </a:rPr>
              <a:t>alway</a:t>
            </a:r>
            <a:r>
              <a:rPr lang="en-US" sz="1600" dirty="0" smtClean="0">
                <a:latin typeface="Times New Roman" pitchFamily="18" charset="0"/>
                <a:cs typeface="Times New Roman" pitchFamily="18" charset="0"/>
              </a:rPr>
              <a:t>. Acts 10. Luke 18. Eph 6.</a:t>
            </a:r>
          </a:p>
          <a:p>
            <a:r>
              <a:rPr lang="en-US" sz="1600" dirty="0" err="1" smtClean="0">
                <a:latin typeface="Times New Roman" pitchFamily="18" charset="0"/>
                <a:cs typeface="Times New Roman" pitchFamily="18" charset="0"/>
              </a:rPr>
              <a:t>Alway</a:t>
            </a:r>
            <a:r>
              <a:rPr lang="en-US" sz="1600" dirty="0" smtClean="0">
                <a:latin typeface="Times New Roman" pitchFamily="18" charset="0"/>
                <a:cs typeface="Times New Roman" pitchFamily="18" charset="0"/>
              </a:rPr>
              <a:t> is now seldom used. The application of this compound to time proceeds from the primary sense of way, which is a going or passing; hence, continuation.</a:t>
            </a:r>
          </a:p>
          <a:p>
            <a:r>
              <a:rPr lang="en-US" sz="1600" dirty="0" smtClean="0">
                <a:latin typeface="Times New Roman" pitchFamily="18" charset="0"/>
                <a:cs typeface="Times New Roman" pitchFamily="18" charset="0"/>
              </a:rPr>
              <a:t>A.M. stand for </a:t>
            </a:r>
            <a:r>
              <a:rPr lang="en-US" sz="1600" dirty="0" err="1" smtClean="0">
                <a:latin typeface="Times New Roman" pitchFamily="18" charset="0"/>
                <a:cs typeface="Times New Roman" pitchFamily="18" charset="0"/>
              </a:rPr>
              <a:t>Artium</a:t>
            </a:r>
            <a:r>
              <a:rPr lang="en-US" sz="1600" dirty="0" smtClean="0">
                <a:latin typeface="Times New Roman" pitchFamily="18" charset="0"/>
                <a:cs typeface="Times New Roman" pitchFamily="18" charset="0"/>
              </a:rPr>
              <a:t> Magister, master of arts, the second degree given by universities and colleges; called in some countries, doctor of philosophy. In America, this degree is conferred without examination, on bachelors of three years standing.</a:t>
            </a:r>
          </a:p>
          <a:p>
            <a:r>
              <a:rPr lang="en-US" sz="1600" dirty="0" smtClean="0">
                <a:latin typeface="Times New Roman" pitchFamily="18" charset="0"/>
                <a:cs typeface="Times New Roman" pitchFamily="18" charset="0"/>
              </a:rPr>
              <a:t>A.M. stand also for Anno Mundi, in the year of the world.</a:t>
            </a:r>
          </a:p>
          <a:p>
            <a:r>
              <a:rPr lang="en-US" sz="1600" dirty="0" smtClean="0">
                <a:latin typeface="Times New Roman" pitchFamily="18" charset="0"/>
                <a:cs typeface="Times New Roman" pitchFamily="18" charset="0"/>
              </a:rPr>
              <a:t>AM, the first person of the verb to be, in the indicative mode, present tense.</a:t>
            </a:r>
          </a:p>
          <a:p>
            <a:r>
              <a:rPr lang="en-US" sz="1600" dirty="0" smtClean="0">
                <a:latin typeface="Times New Roman" pitchFamily="18" charset="0"/>
                <a:cs typeface="Times New Roman" pitchFamily="18" charset="0"/>
              </a:rPr>
              <a:t>I am that I am. </a:t>
            </a:r>
            <a:r>
              <a:rPr lang="en-US" sz="1600" dirty="0" err="1" smtClean="0">
                <a:latin typeface="Times New Roman" pitchFamily="18" charset="0"/>
                <a:cs typeface="Times New Roman" pitchFamily="18" charset="0"/>
              </a:rPr>
              <a:t>Exo</a:t>
            </a:r>
            <a:r>
              <a:rPr lang="en-US" sz="1600" dirty="0" smtClean="0">
                <a:latin typeface="Times New Roman" pitchFamily="18" charset="0"/>
                <a:cs typeface="Times New Roman" pitchFamily="18" charset="0"/>
              </a:rPr>
              <a:t> 3.</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i="1" dirty="0" smtClean="0">
                <a:latin typeface="Times New Roman" pitchFamily="18" charset="0"/>
                <a:cs typeface="Times New Roman" pitchFamily="18" charset="0"/>
              </a:rPr>
              <a:t>Strong’s Hebrew and Greek Dictionaries</a:t>
            </a:r>
            <a:endParaRPr lang="en-US" sz="3600" i="1"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sz="2800" b="1" dirty="0" smtClean="0">
                <a:latin typeface="Times New Roman" pitchFamily="18" charset="0"/>
                <a:cs typeface="Times New Roman" pitchFamily="18" charset="0"/>
              </a:rPr>
              <a:t>G3956</a:t>
            </a:r>
          </a:p>
          <a:p>
            <a:r>
              <a:rPr lang="el-GR" sz="2800" dirty="0" smtClean="0">
                <a:latin typeface="Times New Roman" pitchFamily="18" charset="0"/>
                <a:cs typeface="Times New Roman" pitchFamily="18" charset="0"/>
              </a:rPr>
              <a:t>πᾶς</a:t>
            </a:r>
          </a:p>
          <a:p>
            <a:r>
              <a:rPr lang="en-US" sz="2800" dirty="0" smtClean="0">
                <a:latin typeface="Times New Roman" pitchFamily="18" charset="0"/>
                <a:cs typeface="Times New Roman" pitchFamily="18" charset="0"/>
              </a:rPr>
              <a:t>pas</a:t>
            </a:r>
          </a:p>
          <a:p>
            <a:r>
              <a:rPr lang="en-US" sz="2800" i="1" dirty="0" smtClean="0">
                <a:latin typeface="Times New Roman" pitchFamily="18" charset="0"/>
                <a:cs typeface="Times New Roman" pitchFamily="18" charset="0"/>
              </a:rPr>
              <a:t>pas</a:t>
            </a:r>
          </a:p>
          <a:p>
            <a:r>
              <a:rPr lang="en-US" sz="2800" dirty="0" smtClean="0">
                <a:latin typeface="Times New Roman" pitchFamily="18" charset="0"/>
                <a:cs typeface="Times New Roman" pitchFamily="18" charset="0"/>
              </a:rPr>
              <a:t>Including all the forms of declension; apparently a primary word; </a:t>
            </a:r>
            <a:r>
              <a:rPr lang="en-US" sz="2800" i="1" dirty="0" smtClean="0">
                <a:latin typeface="Times New Roman" pitchFamily="18" charset="0"/>
                <a:cs typeface="Times New Roman" pitchFamily="18" charset="0"/>
              </a:rPr>
              <a:t>all, any, every, the whole: - all (manner of, means) </a:t>
            </a:r>
            <a:r>
              <a:rPr lang="en-US" sz="2800" i="1" dirty="0" err="1" smtClean="0">
                <a:latin typeface="Times New Roman" pitchFamily="18" charset="0"/>
                <a:cs typeface="Times New Roman" pitchFamily="18" charset="0"/>
              </a:rPr>
              <a:t>alway</a:t>
            </a:r>
            <a:r>
              <a:rPr lang="en-US" sz="2800" i="1" dirty="0" smtClean="0">
                <a:latin typeface="Times New Roman" pitchFamily="18" charset="0"/>
                <a:cs typeface="Times New Roman" pitchFamily="18" charset="0"/>
              </a:rPr>
              <a:t> (-s), any (one), X daily, + ever, every (one, way), as many as, + no (-thing), X </a:t>
            </a:r>
            <a:r>
              <a:rPr lang="en-US" sz="2800" i="1" dirty="0" err="1" smtClean="0">
                <a:latin typeface="Times New Roman" pitchFamily="18" charset="0"/>
                <a:cs typeface="Times New Roman" pitchFamily="18" charset="0"/>
              </a:rPr>
              <a:t>throughly</a:t>
            </a:r>
            <a:r>
              <a:rPr lang="en-US" sz="2800" i="1" dirty="0" smtClean="0">
                <a:latin typeface="Times New Roman" pitchFamily="18" charset="0"/>
                <a:cs typeface="Times New Roman" pitchFamily="18" charset="0"/>
              </a:rPr>
              <a:t>, whatsoever, whole, whosoever.</a:t>
            </a:r>
          </a:p>
        </p:txBody>
      </p:sp>
    </p:spTree>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oncourse">
  <a:themeElements>
    <a:clrScheme name="Custom 1">
      <a:dk1>
        <a:srgbClr val="69676D"/>
      </a:dk1>
      <a:lt1>
        <a:sysClr val="window" lastClr="FFFFFF"/>
      </a:lt1>
      <a:dk2>
        <a:srgbClr val="816E29"/>
      </a:dk2>
      <a:lt2>
        <a:srgbClr val="C1A63E"/>
      </a:lt2>
      <a:accent1>
        <a:srgbClr val="AE9638"/>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142</TotalTime>
  <Words>4641</Words>
  <Application>Microsoft Office PowerPoint</Application>
  <PresentationFormat>On-screen Show (4:3)</PresentationFormat>
  <Paragraphs>194</Paragraphs>
  <Slides>47</Slides>
  <Notes>0</Notes>
  <HiddenSlides>0</HiddenSlides>
  <MMClips>0</MMClips>
  <ScaleCrop>false</ScaleCrop>
  <HeadingPairs>
    <vt:vector size="4" baseType="variant">
      <vt:variant>
        <vt:lpstr>Theme</vt:lpstr>
      </vt:variant>
      <vt:variant>
        <vt:i4>2</vt:i4>
      </vt:variant>
      <vt:variant>
        <vt:lpstr>Slide Titles</vt:lpstr>
      </vt:variant>
      <vt:variant>
        <vt:i4>47</vt:i4>
      </vt:variant>
    </vt:vector>
  </HeadingPairs>
  <TitlesOfParts>
    <vt:vector size="49" baseType="lpstr">
      <vt:lpstr>Default Design</vt:lpstr>
      <vt:lpstr>Concourse</vt:lpstr>
      <vt:lpstr>The Good Shepherd Ministry Psalm 23    </vt:lpstr>
      <vt:lpstr>The Good Shepherd Ministry Psalm 23</vt:lpstr>
      <vt:lpstr>The Good Shepherd Ministry Psalm 23</vt:lpstr>
      <vt:lpstr>Put On Armor of God.Praying Always </vt:lpstr>
      <vt:lpstr>Put On Whole Armor of God</vt:lpstr>
      <vt:lpstr>Praying Always</vt:lpstr>
      <vt:lpstr>Jamieson, Fausset and Brown Commentary</vt:lpstr>
      <vt:lpstr>Webster’s 1828 Dictionary</vt:lpstr>
      <vt:lpstr>Strong’s Hebrew and Greek Dictionaries</vt:lpstr>
      <vt:lpstr>Thayer’s Greek Definitions</vt:lpstr>
      <vt:lpstr>King James Concordance</vt:lpstr>
      <vt:lpstr>King James Concordance cont.</vt:lpstr>
      <vt:lpstr>King James Concordance cont.</vt:lpstr>
      <vt:lpstr>King James Concordance cont.</vt:lpstr>
      <vt:lpstr>King James Concordance cont.</vt:lpstr>
      <vt:lpstr>King James Concordance cont.</vt:lpstr>
      <vt:lpstr>I Samuel 15:11</vt:lpstr>
      <vt:lpstr>I Chronicles 16:8-11</vt:lpstr>
      <vt:lpstr>II Chronicles 7:14</vt:lpstr>
      <vt:lpstr>Psa 55:16-17</vt:lpstr>
      <vt:lpstr>Psalms 119:62</vt:lpstr>
      <vt:lpstr>Isaiah 58:9-11</vt:lpstr>
      <vt:lpstr>Jeremiah 29:12-13</vt:lpstr>
      <vt:lpstr>Daniel 6:10</vt:lpstr>
      <vt:lpstr>Watch and Pray</vt:lpstr>
      <vt:lpstr>Watch and Pray</vt:lpstr>
      <vt:lpstr>Luke 6:11-12</vt:lpstr>
      <vt:lpstr>Luke 11:1</vt:lpstr>
      <vt:lpstr>Luke 11:2-4</vt:lpstr>
      <vt:lpstr>Luke 18:1</vt:lpstr>
      <vt:lpstr>Luke 21:36</vt:lpstr>
      <vt:lpstr>John 14:12 -14</vt:lpstr>
      <vt:lpstr>John 15:16</vt:lpstr>
      <vt:lpstr>John 16:23-24</vt:lpstr>
      <vt:lpstr>Acts 8:22</vt:lpstr>
      <vt:lpstr>Acts 16:23-25</vt:lpstr>
      <vt:lpstr>Philippians 4:6</vt:lpstr>
      <vt:lpstr>Colossians 4:2</vt:lpstr>
      <vt:lpstr>I Thessalonians 5:17</vt:lpstr>
      <vt:lpstr>I Thessalonians 5:18</vt:lpstr>
      <vt:lpstr>I Timothy 2:8</vt:lpstr>
      <vt:lpstr>James 5:13-15</vt:lpstr>
      <vt:lpstr>James 5:16</vt:lpstr>
      <vt:lpstr>I John 5:13-15</vt:lpstr>
      <vt:lpstr>I John 3:22-23</vt:lpstr>
      <vt:lpstr>Revelation 8:3-4</vt:lpstr>
      <vt:lpstr>Ephesians 6.14-20</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Dr. C. S. Cole</dc:creator>
  <cp:lastModifiedBy>Dr. Cole</cp:lastModifiedBy>
  <cp:revision>28</cp:revision>
  <dcterms:created xsi:type="dcterms:W3CDTF">2007-11-13T13:29:07Z</dcterms:created>
  <dcterms:modified xsi:type="dcterms:W3CDTF">2021-03-05T17:15:16Z</dcterms:modified>
</cp:coreProperties>
</file>